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8"/>
  </p:notesMasterIdLst>
  <p:sldIdLst>
    <p:sldId id="256" r:id="rId2"/>
    <p:sldId id="274" r:id="rId3"/>
    <p:sldId id="290" r:id="rId4"/>
    <p:sldId id="298" r:id="rId5"/>
    <p:sldId id="277" r:id="rId6"/>
    <p:sldId id="275" r:id="rId7"/>
    <p:sldId id="310" r:id="rId8"/>
    <p:sldId id="311" r:id="rId9"/>
    <p:sldId id="327" r:id="rId10"/>
    <p:sldId id="328" r:id="rId11"/>
    <p:sldId id="331" r:id="rId12"/>
    <p:sldId id="332" r:id="rId13"/>
    <p:sldId id="333" r:id="rId14"/>
    <p:sldId id="330" r:id="rId15"/>
    <p:sldId id="334" r:id="rId16"/>
    <p:sldId id="335" r:id="rId17"/>
    <p:sldId id="336" r:id="rId18"/>
    <p:sldId id="312" r:id="rId19"/>
    <p:sldId id="337" r:id="rId20"/>
    <p:sldId id="338" r:id="rId21"/>
    <p:sldId id="313" r:id="rId22"/>
    <p:sldId id="339" r:id="rId23"/>
    <p:sldId id="299" r:id="rId24"/>
    <p:sldId id="278" r:id="rId25"/>
    <p:sldId id="283" r:id="rId26"/>
    <p:sldId id="302" r:id="rId27"/>
    <p:sldId id="284" r:id="rId28"/>
    <p:sldId id="286" r:id="rId29"/>
    <p:sldId id="392" r:id="rId30"/>
    <p:sldId id="287" r:id="rId31"/>
    <p:sldId id="394" r:id="rId32"/>
    <p:sldId id="288" r:id="rId33"/>
    <p:sldId id="391" r:id="rId34"/>
    <p:sldId id="304" r:id="rId35"/>
    <p:sldId id="305" r:id="rId36"/>
    <p:sldId id="395" r:id="rId37"/>
    <p:sldId id="292" r:id="rId38"/>
    <p:sldId id="306" r:id="rId39"/>
    <p:sldId id="396" r:id="rId40"/>
    <p:sldId id="307" r:id="rId41"/>
    <p:sldId id="397" r:id="rId42"/>
    <p:sldId id="308" r:id="rId43"/>
    <p:sldId id="398" r:id="rId44"/>
    <p:sldId id="315" r:id="rId45"/>
    <p:sldId id="265" r:id="rId46"/>
    <p:sldId id="259" r:id="rId47"/>
    <p:sldId id="340" r:id="rId48"/>
    <p:sldId id="321" r:id="rId49"/>
    <p:sldId id="343" r:id="rId50"/>
    <p:sldId id="326" r:id="rId51"/>
    <p:sldId id="346" r:id="rId52"/>
    <p:sldId id="263" r:id="rId53"/>
    <p:sldId id="341" r:id="rId54"/>
    <p:sldId id="347" r:id="rId55"/>
    <p:sldId id="344" r:id="rId56"/>
    <p:sldId id="350" r:id="rId57"/>
    <p:sldId id="324" r:id="rId58"/>
    <p:sldId id="325" r:id="rId59"/>
    <p:sldId id="352" r:id="rId60"/>
    <p:sldId id="323" r:id="rId61"/>
    <p:sldId id="318" r:id="rId62"/>
    <p:sldId id="342" r:id="rId63"/>
    <p:sldId id="353" r:id="rId64"/>
    <p:sldId id="355" r:id="rId65"/>
    <p:sldId id="357" r:id="rId66"/>
    <p:sldId id="319" r:id="rId67"/>
    <p:sldId id="380" r:id="rId68"/>
    <p:sldId id="369" r:id="rId69"/>
    <p:sldId id="358" r:id="rId70"/>
    <p:sldId id="360" r:id="rId71"/>
    <p:sldId id="361" r:id="rId72"/>
    <p:sldId id="359" r:id="rId73"/>
    <p:sldId id="356" r:id="rId74"/>
    <p:sldId id="362" r:id="rId75"/>
    <p:sldId id="363" r:id="rId76"/>
    <p:sldId id="364" r:id="rId77"/>
    <p:sldId id="365" r:id="rId78"/>
    <p:sldId id="366" r:id="rId79"/>
    <p:sldId id="367" r:id="rId80"/>
    <p:sldId id="368" r:id="rId81"/>
    <p:sldId id="370" r:id="rId82"/>
    <p:sldId id="371" r:id="rId83"/>
    <p:sldId id="374" r:id="rId84"/>
    <p:sldId id="373" r:id="rId85"/>
    <p:sldId id="372" r:id="rId86"/>
    <p:sldId id="375" r:id="rId87"/>
    <p:sldId id="376" r:id="rId88"/>
    <p:sldId id="377" r:id="rId89"/>
    <p:sldId id="379" r:id="rId90"/>
    <p:sldId id="378" r:id="rId91"/>
    <p:sldId id="381" r:id="rId92"/>
    <p:sldId id="387" r:id="rId93"/>
    <p:sldId id="399" r:id="rId94"/>
    <p:sldId id="400" r:id="rId95"/>
    <p:sldId id="402" r:id="rId96"/>
    <p:sldId id="404" r:id="rId97"/>
    <p:sldId id="401" r:id="rId98"/>
    <p:sldId id="405" r:id="rId99"/>
    <p:sldId id="406" r:id="rId100"/>
    <p:sldId id="383" r:id="rId101"/>
    <p:sldId id="382" r:id="rId102"/>
    <p:sldId id="389" r:id="rId103"/>
    <p:sldId id="384" r:id="rId104"/>
    <p:sldId id="390" r:id="rId105"/>
    <p:sldId id="385" r:id="rId106"/>
    <p:sldId id="38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01"/>
    <p:restoredTop sz="90372"/>
  </p:normalViewPr>
  <p:slideViewPr>
    <p:cSldViewPr snapToGrid="0">
      <p:cViewPr varScale="1">
        <p:scale>
          <a:sx n="118" d="100"/>
          <a:sy n="118" d="100"/>
        </p:scale>
        <p:origin x="9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pn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D1FE59D4-83F6-4089-9FA6-663EE8333D91}"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0AD19453-95CB-4AEB-935D-AB5F8F19646D}">
      <dgm:prSet/>
      <dgm:spPr/>
      <dgm:t>
        <a:bodyPr/>
        <a:lstStyle/>
        <a:p>
          <a:pPr>
            <a:defRPr cap="all"/>
          </a:pPr>
          <a:r>
            <a:rPr lang="en-US" dirty="0"/>
            <a:t>Operators</a:t>
          </a:r>
        </a:p>
      </dgm:t>
    </dgm:pt>
    <dgm:pt modelId="{6C14359A-4A7E-4529-8AB1-BC37BFEA6007}" type="parTrans" cxnId="{DCBB2814-36F0-4127-ABD4-F17B45739CF3}">
      <dgm:prSet/>
      <dgm:spPr/>
      <dgm:t>
        <a:bodyPr/>
        <a:lstStyle/>
        <a:p>
          <a:endParaRPr lang="en-US"/>
        </a:p>
      </dgm:t>
    </dgm:pt>
    <dgm:pt modelId="{F4502263-D80B-4653-8BB6-0CCFB6C72C20}" type="sibTrans" cxnId="{DCBB2814-36F0-4127-ABD4-F17B45739CF3}">
      <dgm:prSet/>
      <dgm:spPr/>
      <dgm:t>
        <a:bodyPr/>
        <a:lstStyle/>
        <a:p>
          <a:endParaRPr lang="en-US"/>
        </a:p>
      </dgm:t>
    </dgm:pt>
    <dgm:pt modelId="{30DE36D1-7FEA-4507-AA8E-97DA2436DEE8}">
      <dgm:prSet/>
      <dgm:spPr/>
      <dgm:t>
        <a:bodyPr/>
        <a:lstStyle/>
        <a:p>
          <a:pPr>
            <a:defRPr cap="all"/>
          </a:pPr>
          <a:r>
            <a:rPr lang="en-US"/>
            <a:t>Conditional Statements</a:t>
          </a:r>
        </a:p>
      </dgm:t>
    </dgm:pt>
    <dgm:pt modelId="{E69FA6F1-FAD5-46EE-AAD9-3229DB35090E}" type="parTrans" cxnId="{5802B1E5-0C42-4B6A-BDAB-116C549FDAFD}">
      <dgm:prSet/>
      <dgm:spPr/>
      <dgm:t>
        <a:bodyPr/>
        <a:lstStyle/>
        <a:p>
          <a:endParaRPr lang="en-US"/>
        </a:p>
      </dgm:t>
    </dgm:pt>
    <dgm:pt modelId="{16666C61-9436-4443-8D53-D80BA19544F1}" type="sibTrans" cxnId="{5802B1E5-0C42-4B6A-BDAB-116C549FDAFD}">
      <dgm:prSet/>
      <dgm:spPr/>
      <dgm:t>
        <a:bodyPr/>
        <a:lstStyle/>
        <a:p>
          <a:endParaRPr lang="en-US"/>
        </a:p>
      </dgm:t>
    </dgm:pt>
    <dgm:pt modelId="{9E32E6CC-7E7A-4F98-956A-09A087DD4BE5}">
      <dgm:prSet/>
      <dgm:spPr/>
      <dgm:t>
        <a:bodyPr/>
        <a:lstStyle/>
        <a:p>
          <a:pPr>
            <a:defRPr cap="all"/>
          </a:pPr>
          <a:r>
            <a:rPr lang="en-US" dirty="0"/>
            <a:t>Loop Statements</a:t>
          </a:r>
        </a:p>
      </dgm:t>
    </dgm:pt>
    <dgm:pt modelId="{A1B98E48-12B6-4005-A4CD-4693F8AE5297}" type="parTrans" cxnId="{46A544CE-08FB-4AAB-B1FB-AA3BE9CADC53}">
      <dgm:prSet/>
      <dgm:spPr/>
      <dgm:t>
        <a:bodyPr/>
        <a:lstStyle/>
        <a:p>
          <a:endParaRPr lang="en-US"/>
        </a:p>
      </dgm:t>
    </dgm:pt>
    <dgm:pt modelId="{760E64B8-0B7D-4D21-80C2-4FFEC3F8A9EF}" type="sibTrans" cxnId="{46A544CE-08FB-4AAB-B1FB-AA3BE9CADC53}">
      <dgm:prSet/>
      <dgm:spPr/>
      <dgm:t>
        <a:bodyPr/>
        <a:lstStyle/>
        <a:p>
          <a:endParaRPr lang="en-US"/>
        </a:p>
      </dgm:t>
    </dgm:pt>
    <dgm:pt modelId="{9E3E7BC0-FC18-4460-B9A0-63A911D568F1}" type="pres">
      <dgm:prSet presAssocID="{D1FE59D4-83F6-4089-9FA6-663EE8333D91}" presName="root" presStyleCnt="0">
        <dgm:presLayoutVars>
          <dgm:dir/>
          <dgm:resizeHandles val="exact"/>
        </dgm:presLayoutVars>
      </dgm:prSet>
      <dgm:spPr/>
    </dgm:pt>
    <dgm:pt modelId="{ECB0F91B-E646-489C-9FE2-BD57E33498E1}" type="pres">
      <dgm:prSet presAssocID="{0AD19453-95CB-4AEB-935D-AB5F8F19646D}" presName="compNode" presStyleCnt="0"/>
      <dgm:spPr/>
    </dgm:pt>
    <dgm:pt modelId="{639A9AC1-E4DE-4EAC-ACA4-DD1664C89092}" type="pres">
      <dgm:prSet presAssocID="{0AD19453-95CB-4AEB-935D-AB5F8F19646D}" presName="iconBgRect" presStyleLbl="bgShp" presStyleIdx="0" presStyleCnt="3"/>
      <dgm:spPr>
        <a:solidFill>
          <a:schemeClr val="accent1"/>
        </a:solidFill>
      </dgm:spPr>
    </dgm:pt>
    <dgm:pt modelId="{33311807-A5C6-4243-B5A9-B99B0CB16278}" type="pres">
      <dgm:prSet presAssocID="{0AD19453-95CB-4AEB-935D-AB5F8F1964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65DC6800-CDDB-4C86-A22E-62B81119EA29}" type="pres">
      <dgm:prSet presAssocID="{0AD19453-95CB-4AEB-935D-AB5F8F19646D}" presName="spaceRect" presStyleCnt="0"/>
      <dgm:spPr/>
    </dgm:pt>
    <dgm:pt modelId="{7C2E686C-F321-4B7C-B234-F0F2B1E1A5AC}" type="pres">
      <dgm:prSet presAssocID="{0AD19453-95CB-4AEB-935D-AB5F8F19646D}" presName="textRect" presStyleLbl="revTx" presStyleIdx="0" presStyleCnt="3">
        <dgm:presLayoutVars>
          <dgm:chMax val="1"/>
          <dgm:chPref val="1"/>
        </dgm:presLayoutVars>
      </dgm:prSet>
      <dgm:spPr/>
    </dgm:pt>
    <dgm:pt modelId="{83268967-8710-4482-9865-B86AEDF6B125}" type="pres">
      <dgm:prSet presAssocID="{F4502263-D80B-4653-8BB6-0CCFB6C72C20}" presName="sibTrans" presStyleCnt="0"/>
      <dgm:spPr/>
    </dgm:pt>
    <dgm:pt modelId="{5F1D69E8-DA61-4CB1-A975-013276E044A8}" type="pres">
      <dgm:prSet presAssocID="{30DE36D1-7FEA-4507-AA8E-97DA2436DEE8}" presName="compNode" presStyleCnt="0"/>
      <dgm:spPr/>
    </dgm:pt>
    <dgm:pt modelId="{B503DC92-A052-40B7-A467-B935AEEFB972}" type="pres">
      <dgm:prSet presAssocID="{30DE36D1-7FEA-4507-AA8E-97DA2436DEE8}" presName="iconBgRect" presStyleLbl="bgShp" presStyleIdx="1" presStyleCnt="3"/>
      <dgm:spPr>
        <a:solidFill>
          <a:schemeClr val="accent2"/>
        </a:solidFill>
      </dgm:spPr>
    </dgm:pt>
    <dgm:pt modelId="{F7F88E2C-1E8E-403F-9872-AD4193A4AB90}" type="pres">
      <dgm:prSet presAssocID="{30DE36D1-7FEA-4507-AA8E-97DA2436DE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a:noFill/>
        </a:ln>
      </dgm:spPr>
    </dgm:pt>
    <dgm:pt modelId="{FE7303A9-0BAC-4C70-B6E9-8FA4BFDBF71B}" type="pres">
      <dgm:prSet presAssocID="{30DE36D1-7FEA-4507-AA8E-97DA2436DEE8}" presName="spaceRect" presStyleCnt="0"/>
      <dgm:spPr/>
    </dgm:pt>
    <dgm:pt modelId="{C764C79E-DA9E-4289-B87A-3A47624010C9}" type="pres">
      <dgm:prSet presAssocID="{30DE36D1-7FEA-4507-AA8E-97DA2436DEE8}" presName="textRect" presStyleLbl="revTx" presStyleIdx="1" presStyleCnt="3">
        <dgm:presLayoutVars>
          <dgm:chMax val="1"/>
          <dgm:chPref val="1"/>
        </dgm:presLayoutVars>
      </dgm:prSet>
      <dgm:spPr/>
    </dgm:pt>
    <dgm:pt modelId="{DF72FBDE-51E1-4F9C-8E16-729E0E59E671}" type="pres">
      <dgm:prSet presAssocID="{16666C61-9436-4443-8D53-D80BA19544F1}" presName="sibTrans" presStyleCnt="0"/>
      <dgm:spPr/>
    </dgm:pt>
    <dgm:pt modelId="{8CB4E16F-DE16-40AB-9DB3-774831E5D597}" type="pres">
      <dgm:prSet presAssocID="{9E32E6CC-7E7A-4F98-956A-09A087DD4BE5}" presName="compNode" presStyleCnt="0"/>
      <dgm:spPr/>
    </dgm:pt>
    <dgm:pt modelId="{0C116212-D70B-431A-89F1-2CE0E51FFD68}" type="pres">
      <dgm:prSet presAssocID="{9E32E6CC-7E7A-4F98-956A-09A087DD4BE5}" presName="iconBgRect" presStyleLbl="bgShp" presStyleIdx="2" presStyleCnt="3"/>
      <dgm:spPr>
        <a:solidFill>
          <a:schemeClr val="accent6"/>
        </a:solidFill>
      </dgm:spPr>
    </dgm:pt>
    <dgm:pt modelId="{EB997CDA-9644-4812-83C7-25F3970A9920}" type="pres">
      <dgm:prSet presAssocID="{9E32E6CC-7E7A-4F98-956A-09A087DD4BE5}"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9B6AF9E-2717-4C89-9BB9-0E085A329630}" type="pres">
      <dgm:prSet presAssocID="{9E32E6CC-7E7A-4F98-956A-09A087DD4BE5}" presName="spaceRect" presStyleCnt="0"/>
      <dgm:spPr/>
    </dgm:pt>
    <dgm:pt modelId="{EE6A297C-9BA2-4E70-AC3C-C1576DC707C8}" type="pres">
      <dgm:prSet presAssocID="{9E32E6CC-7E7A-4F98-956A-09A087DD4BE5}" presName="textRect" presStyleLbl="revTx" presStyleIdx="2" presStyleCnt="3">
        <dgm:presLayoutVars>
          <dgm:chMax val="1"/>
          <dgm:chPref val="1"/>
        </dgm:presLayoutVars>
      </dgm:prSet>
      <dgm:spPr/>
    </dgm:pt>
  </dgm:ptLst>
  <dgm:cxnLst>
    <dgm:cxn modelId="{DCBB2814-36F0-4127-ABD4-F17B45739CF3}" srcId="{D1FE59D4-83F6-4089-9FA6-663EE8333D91}" destId="{0AD19453-95CB-4AEB-935D-AB5F8F19646D}" srcOrd="0" destOrd="0" parTransId="{6C14359A-4A7E-4529-8AB1-BC37BFEA6007}" sibTransId="{F4502263-D80B-4653-8BB6-0CCFB6C72C20}"/>
    <dgm:cxn modelId="{0EEC823F-8D88-47CB-8D6C-95CFD8A796D6}" type="presOf" srcId="{0AD19453-95CB-4AEB-935D-AB5F8F19646D}" destId="{7C2E686C-F321-4B7C-B234-F0F2B1E1A5AC}" srcOrd="0" destOrd="0" presId="urn:microsoft.com/office/officeart/2018/5/layout/IconCircleLabelList"/>
    <dgm:cxn modelId="{1BDDCF40-7134-4E78-835D-EA1AF4551190}" type="presOf" srcId="{9E32E6CC-7E7A-4F98-956A-09A087DD4BE5}" destId="{EE6A297C-9BA2-4E70-AC3C-C1576DC707C8}" srcOrd="0" destOrd="0" presId="urn:microsoft.com/office/officeart/2018/5/layout/IconCircleLabelList"/>
    <dgm:cxn modelId="{D387D057-183E-44BB-A840-AB23DC67D940}" type="presOf" srcId="{D1FE59D4-83F6-4089-9FA6-663EE8333D91}" destId="{9E3E7BC0-FC18-4460-B9A0-63A911D568F1}" srcOrd="0" destOrd="0" presId="urn:microsoft.com/office/officeart/2018/5/layout/IconCircleLabelList"/>
    <dgm:cxn modelId="{46A544CE-08FB-4AAB-B1FB-AA3BE9CADC53}" srcId="{D1FE59D4-83F6-4089-9FA6-663EE8333D91}" destId="{9E32E6CC-7E7A-4F98-956A-09A087DD4BE5}" srcOrd="2" destOrd="0" parTransId="{A1B98E48-12B6-4005-A4CD-4693F8AE5297}" sibTransId="{760E64B8-0B7D-4D21-80C2-4FFEC3F8A9EF}"/>
    <dgm:cxn modelId="{5802B1E5-0C42-4B6A-BDAB-116C549FDAFD}" srcId="{D1FE59D4-83F6-4089-9FA6-663EE8333D91}" destId="{30DE36D1-7FEA-4507-AA8E-97DA2436DEE8}" srcOrd="1" destOrd="0" parTransId="{E69FA6F1-FAD5-46EE-AAD9-3229DB35090E}" sibTransId="{16666C61-9436-4443-8D53-D80BA19544F1}"/>
    <dgm:cxn modelId="{35C9ADFB-FF06-4E12-827F-118E0B5AFDD4}" type="presOf" srcId="{30DE36D1-7FEA-4507-AA8E-97DA2436DEE8}" destId="{C764C79E-DA9E-4289-B87A-3A47624010C9}" srcOrd="0" destOrd="0" presId="urn:microsoft.com/office/officeart/2018/5/layout/IconCircleLabelList"/>
    <dgm:cxn modelId="{C84F7916-5275-4DB6-92C6-59D80069688D}" type="presParOf" srcId="{9E3E7BC0-FC18-4460-B9A0-63A911D568F1}" destId="{ECB0F91B-E646-489C-9FE2-BD57E33498E1}" srcOrd="0" destOrd="0" presId="urn:microsoft.com/office/officeart/2018/5/layout/IconCircleLabelList"/>
    <dgm:cxn modelId="{0CDB00FE-4F0C-4235-A000-793002C9668D}" type="presParOf" srcId="{ECB0F91B-E646-489C-9FE2-BD57E33498E1}" destId="{639A9AC1-E4DE-4EAC-ACA4-DD1664C89092}" srcOrd="0" destOrd="0" presId="urn:microsoft.com/office/officeart/2018/5/layout/IconCircleLabelList"/>
    <dgm:cxn modelId="{DAE799DA-F872-4D4A-88A7-43946BE7E4AF}" type="presParOf" srcId="{ECB0F91B-E646-489C-9FE2-BD57E33498E1}" destId="{33311807-A5C6-4243-B5A9-B99B0CB16278}" srcOrd="1" destOrd="0" presId="urn:microsoft.com/office/officeart/2018/5/layout/IconCircleLabelList"/>
    <dgm:cxn modelId="{8A4755B9-DA01-465C-91BF-F056675DF94E}" type="presParOf" srcId="{ECB0F91B-E646-489C-9FE2-BD57E33498E1}" destId="{65DC6800-CDDB-4C86-A22E-62B81119EA29}" srcOrd="2" destOrd="0" presId="urn:microsoft.com/office/officeart/2018/5/layout/IconCircleLabelList"/>
    <dgm:cxn modelId="{030A13DA-5C42-45F3-9815-8AAB983123F8}" type="presParOf" srcId="{ECB0F91B-E646-489C-9FE2-BD57E33498E1}" destId="{7C2E686C-F321-4B7C-B234-F0F2B1E1A5AC}" srcOrd="3" destOrd="0" presId="urn:microsoft.com/office/officeart/2018/5/layout/IconCircleLabelList"/>
    <dgm:cxn modelId="{675774FD-C5D8-4E77-A71A-9D2CF09ADBC3}" type="presParOf" srcId="{9E3E7BC0-FC18-4460-B9A0-63A911D568F1}" destId="{83268967-8710-4482-9865-B86AEDF6B125}" srcOrd="1" destOrd="0" presId="urn:microsoft.com/office/officeart/2018/5/layout/IconCircleLabelList"/>
    <dgm:cxn modelId="{4831AB1F-55A1-4298-A961-2966182D1D0B}" type="presParOf" srcId="{9E3E7BC0-FC18-4460-B9A0-63A911D568F1}" destId="{5F1D69E8-DA61-4CB1-A975-013276E044A8}" srcOrd="2" destOrd="0" presId="urn:microsoft.com/office/officeart/2018/5/layout/IconCircleLabelList"/>
    <dgm:cxn modelId="{BA15FF6A-6838-41D3-9C61-E57C23AC0741}" type="presParOf" srcId="{5F1D69E8-DA61-4CB1-A975-013276E044A8}" destId="{B503DC92-A052-40B7-A467-B935AEEFB972}" srcOrd="0" destOrd="0" presId="urn:microsoft.com/office/officeart/2018/5/layout/IconCircleLabelList"/>
    <dgm:cxn modelId="{4EAC3B04-7118-4F5B-A7C0-20A78D938317}" type="presParOf" srcId="{5F1D69E8-DA61-4CB1-A975-013276E044A8}" destId="{F7F88E2C-1E8E-403F-9872-AD4193A4AB90}" srcOrd="1" destOrd="0" presId="urn:microsoft.com/office/officeart/2018/5/layout/IconCircleLabelList"/>
    <dgm:cxn modelId="{BC47E77D-CDE4-4DFD-8AD2-9704CCE2C238}" type="presParOf" srcId="{5F1D69E8-DA61-4CB1-A975-013276E044A8}" destId="{FE7303A9-0BAC-4C70-B6E9-8FA4BFDBF71B}" srcOrd="2" destOrd="0" presId="urn:microsoft.com/office/officeart/2018/5/layout/IconCircleLabelList"/>
    <dgm:cxn modelId="{C58B0FCC-D58A-4B98-84A0-696AEF066158}" type="presParOf" srcId="{5F1D69E8-DA61-4CB1-A975-013276E044A8}" destId="{C764C79E-DA9E-4289-B87A-3A47624010C9}" srcOrd="3" destOrd="0" presId="urn:microsoft.com/office/officeart/2018/5/layout/IconCircleLabelList"/>
    <dgm:cxn modelId="{8978D0C7-5571-4ED6-8270-D9C45D8FD1E8}" type="presParOf" srcId="{9E3E7BC0-FC18-4460-B9A0-63A911D568F1}" destId="{DF72FBDE-51E1-4F9C-8E16-729E0E59E671}" srcOrd="3" destOrd="0" presId="urn:microsoft.com/office/officeart/2018/5/layout/IconCircleLabelList"/>
    <dgm:cxn modelId="{17DECA00-7466-45CB-B8F7-3E7222E776FC}" type="presParOf" srcId="{9E3E7BC0-FC18-4460-B9A0-63A911D568F1}" destId="{8CB4E16F-DE16-40AB-9DB3-774831E5D597}" srcOrd="4" destOrd="0" presId="urn:microsoft.com/office/officeart/2018/5/layout/IconCircleLabelList"/>
    <dgm:cxn modelId="{A9AED867-DE69-47D3-958A-28FFD2CED18F}" type="presParOf" srcId="{8CB4E16F-DE16-40AB-9DB3-774831E5D597}" destId="{0C116212-D70B-431A-89F1-2CE0E51FFD68}" srcOrd="0" destOrd="0" presId="urn:microsoft.com/office/officeart/2018/5/layout/IconCircleLabelList"/>
    <dgm:cxn modelId="{8724866A-A86D-4C50-95F7-314E38971879}" type="presParOf" srcId="{8CB4E16F-DE16-40AB-9DB3-774831E5D597}" destId="{EB997CDA-9644-4812-83C7-25F3970A9920}" srcOrd="1" destOrd="0" presId="urn:microsoft.com/office/officeart/2018/5/layout/IconCircleLabelList"/>
    <dgm:cxn modelId="{60BA2898-FE3D-42C2-88FB-C164C7F9CCA3}" type="presParOf" srcId="{8CB4E16F-DE16-40AB-9DB3-774831E5D597}" destId="{79B6AF9E-2717-4C89-9BB9-0E085A329630}" srcOrd="2" destOrd="0" presId="urn:microsoft.com/office/officeart/2018/5/layout/IconCircleLabelList"/>
    <dgm:cxn modelId="{43DFED79-B3EE-4E95-BA3C-CFBD29EDCC1A}" type="presParOf" srcId="{8CB4E16F-DE16-40AB-9DB3-774831E5D597}" destId="{EE6A297C-9BA2-4E70-AC3C-C1576DC707C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89A587-1882-40DE-ABB0-61A69FF9C1C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1E2C056-527E-45BD-B4B1-C4A13DF14C99}">
      <dgm:prSet custT="1"/>
      <dgm:spPr/>
      <dgm:t>
        <a:bodyPr/>
        <a:lstStyle/>
        <a:p>
          <a:r>
            <a:rPr lang="en-US" sz="4800" dirty="0"/>
            <a:t>Arithmetic Operators</a:t>
          </a:r>
        </a:p>
      </dgm:t>
    </dgm:pt>
    <dgm:pt modelId="{28A359B4-B71F-462D-88FB-559C87838A76}" type="parTrans" cxnId="{7AEB9015-4C31-46FF-879F-A5E14E152EFB}">
      <dgm:prSet/>
      <dgm:spPr/>
      <dgm:t>
        <a:bodyPr/>
        <a:lstStyle/>
        <a:p>
          <a:endParaRPr lang="en-US"/>
        </a:p>
      </dgm:t>
    </dgm:pt>
    <dgm:pt modelId="{461912E9-77BD-4D18-A6F4-8B147E306E25}" type="sibTrans" cxnId="{7AEB9015-4C31-46FF-879F-A5E14E152EFB}">
      <dgm:prSet/>
      <dgm:spPr/>
      <dgm:t>
        <a:bodyPr/>
        <a:lstStyle/>
        <a:p>
          <a:endParaRPr lang="en-US"/>
        </a:p>
      </dgm:t>
    </dgm:pt>
    <dgm:pt modelId="{89F73935-47A3-4B5B-B422-6C37EEC1111F}">
      <dgm:prSet custT="1"/>
      <dgm:spPr/>
      <dgm:t>
        <a:bodyPr/>
        <a:lstStyle/>
        <a:p>
          <a:r>
            <a:rPr lang="en-US" sz="4800" dirty="0"/>
            <a:t>Logical Operators</a:t>
          </a:r>
        </a:p>
      </dgm:t>
    </dgm:pt>
    <dgm:pt modelId="{0F8C6356-10A2-44A0-9F2A-29B168BBD71F}" type="parTrans" cxnId="{03C04D84-6FA0-45B1-B515-8E282D11DD92}">
      <dgm:prSet/>
      <dgm:spPr/>
      <dgm:t>
        <a:bodyPr/>
        <a:lstStyle/>
        <a:p>
          <a:endParaRPr lang="en-US"/>
        </a:p>
      </dgm:t>
    </dgm:pt>
    <dgm:pt modelId="{7F8319B8-2D99-4003-85F5-44628F499DCF}" type="sibTrans" cxnId="{03C04D84-6FA0-45B1-B515-8E282D11DD92}">
      <dgm:prSet/>
      <dgm:spPr/>
      <dgm:t>
        <a:bodyPr/>
        <a:lstStyle/>
        <a:p>
          <a:endParaRPr lang="en-US"/>
        </a:p>
      </dgm:t>
    </dgm:pt>
    <dgm:pt modelId="{6FFA4FB1-6A7F-144B-98F0-2C3976739DA3}">
      <dgm:prSet custT="1"/>
      <dgm:spPr/>
      <dgm:t>
        <a:bodyPr/>
        <a:lstStyle/>
        <a:p>
          <a:r>
            <a:rPr lang="en-US" sz="4800" dirty="0"/>
            <a:t>Comparison Operators</a:t>
          </a:r>
        </a:p>
      </dgm:t>
    </dgm:pt>
    <dgm:pt modelId="{7BF86CB1-AABE-4B4C-83B5-C7F7FEBCC33A}" type="parTrans" cxnId="{EFDFE00B-3D25-3444-B064-2234447C737C}">
      <dgm:prSet/>
      <dgm:spPr/>
      <dgm:t>
        <a:bodyPr/>
        <a:lstStyle/>
        <a:p>
          <a:endParaRPr lang="en-US"/>
        </a:p>
      </dgm:t>
    </dgm:pt>
    <dgm:pt modelId="{2928A22C-B16A-6B41-B774-78387F8822FC}" type="sibTrans" cxnId="{EFDFE00B-3D25-3444-B064-2234447C737C}">
      <dgm:prSet/>
      <dgm:spPr/>
      <dgm:t>
        <a:bodyPr/>
        <a:lstStyle/>
        <a:p>
          <a:endParaRPr lang="en-US"/>
        </a:p>
      </dgm:t>
    </dgm:pt>
    <dgm:pt modelId="{3960F6E0-FB0D-EF4C-BE78-4F1ACD7AD5F6}" type="pres">
      <dgm:prSet presAssocID="{B689A587-1882-40DE-ABB0-61A69FF9C1C0}" presName="vert0" presStyleCnt="0">
        <dgm:presLayoutVars>
          <dgm:dir/>
          <dgm:animOne val="branch"/>
          <dgm:animLvl val="lvl"/>
        </dgm:presLayoutVars>
      </dgm:prSet>
      <dgm:spPr/>
    </dgm:pt>
    <dgm:pt modelId="{D338BA17-7477-914B-B1DB-C5C2F0F35806}" type="pres">
      <dgm:prSet presAssocID="{91E2C056-527E-45BD-B4B1-C4A13DF14C99}" presName="thickLine" presStyleLbl="alignNode1" presStyleIdx="0" presStyleCnt="3"/>
      <dgm:spPr/>
    </dgm:pt>
    <dgm:pt modelId="{32EDFEF5-0061-4E44-8BF1-B00069B4D40F}" type="pres">
      <dgm:prSet presAssocID="{91E2C056-527E-45BD-B4B1-C4A13DF14C99}" presName="horz1" presStyleCnt="0"/>
      <dgm:spPr/>
    </dgm:pt>
    <dgm:pt modelId="{3554AE8E-F14F-8240-AA6B-34E6363D9071}" type="pres">
      <dgm:prSet presAssocID="{91E2C056-527E-45BD-B4B1-C4A13DF14C99}" presName="tx1" presStyleLbl="revTx" presStyleIdx="0" presStyleCnt="3"/>
      <dgm:spPr/>
    </dgm:pt>
    <dgm:pt modelId="{1388CA96-8BF3-6A48-B924-3A923D313E7E}" type="pres">
      <dgm:prSet presAssocID="{91E2C056-527E-45BD-B4B1-C4A13DF14C99}" presName="vert1" presStyleCnt="0"/>
      <dgm:spPr/>
    </dgm:pt>
    <dgm:pt modelId="{55E021EB-F26A-774C-BE4F-5F1D8CA6D01F}" type="pres">
      <dgm:prSet presAssocID="{6FFA4FB1-6A7F-144B-98F0-2C3976739DA3}" presName="thickLine" presStyleLbl="alignNode1" presStyleIdx="1" presStyleCnt="3"/>
      <dgm:spPr/>
    </dgm:pt>
    <dgm:pt modelId="{BB08BE9F-82BC-A74F-A7EE-09AA175B5161}" type="pres">
      <dgm:prSet presAssocID="{6FFA4FB1-6A7F-144B-98F0-2C3976739DA3}" presName="horz1" presStyleCnt="0"/>
      <dgm:spPr/>
    </dgm:pt>
    <dgm:pt modelId="{72BDB1B4-D337-134D-88E0-81529121475F}" type="pres">
      <dgm:prSet presAssocID="{6FFA4FB1-6A7F-144B-98F0-2C3976739DA3}" presName="tx1" presStyleLbl="revTx" presStyleIdx="1" presStyleCnt="3"/>
      <dgm:spPr/>
    </dgm:pt>
    <dgm:pt modelId="{34A52CF4-7355-B340-8032-49727304C5DA}" type="pres">
      <dgm:prSet presAssocID="{6FFA4FB1-6A7F-144B-98F0-2C3976739DA3}" presName="vert1" presStyleCnt="0"/>
      <dgm:spPr/>
    </dgm:pt>
    <dgm:pt modelId="{1B79F2DE-41BD-4741-9AEE-5D84A88E3846}" type="pres">
      <dgm:prSet presAssocID="{89F73935-47A3-4B5B-B422-6C37EEC1111F}" presName="thickLine" presStyleLbl="alignNode1" presStyleIdx="2" presStyleCnt="3"/>
      <dgm:spPr/>
    </dgm:pt>
    <dgm:pt modelId="{E5C9E20F-8299-CF4F-9AA9-BD26E4C88DA7}" type="pres">
      <dgm:prSet presAssocID="{89F73935-47A3-4B5B-B422-6C37EEC1111F}" presName="horz1" presStyleCnt="0"/>
      <dgm:spPr/>
    </dgm:pt>
    <dgm:pt modelId="{0FA36018-3B73-9E41-B32A-0557AD0EE87A}" type="pres">
      <dgm:prSet presAssocID="{89F73935-47A3-4B5B-B422-6C37EEC1111F}" presName="tx1" presStyleLbl="revTx" presStyleIdx="2" presStyleCnt="3"/>
      <dgm:spPr/>
    </dgm:pt>
    <dgm:pt modelId="{4ABB94EF-17F0-1C40-87F5-EE5F936342BB}" type="pres">
      <dgm:prSet presAssocID="{89F73935-47A3-4B5B-B422-6C37EEC1111F}" presName="vert1" presStyleCnt="0"/>
      <dgm:spPr/>
    </dgm:pt>
  </dgm:ptLst>
  <dgm:cxnLst>
    <dgm:cxn modelId="{3311B607-C9AF-E046-AA2F-DEF704A93FD6}" type="presOf" srcId="{6FFA4FB1-6A7F-144B-98F0-2C3976739DA3}" destId="{72BDB1B4-D337-134D-88E0-81529121475F}" srcOrd="0" destOrd="0" presId="urn:microsoft.com/office/officeart/2008/layout/LinedList"/>
    <dgm:cxn modelId="{EFDFE00B-3D25-3444-B064-2234447C737C}" srcId="{B689A587-1882-40DE-ABB0-61A69FF9C1C0}" destId="{6FFA4FB1-6A7F-144B-98F0-2C3976739DA3}" srcOrd="1" destOrd="0" parTransId="{7BF86CB1-AABE-4B4C-83B5-C7F7FEBCC33A}" sibTransId="{2928A22C-B16A-6B41-B774-78387F8822FC}"/>
    <dgm:cxn modelId="{7AEB9015-4C31-46FF-879F-A5E14E152EFB}" srcId="{B689A587-1882-40DE-ABB0-61A69FF9C1C0}" destId="{91E2C056-527E-45BD-B4B1-C4A13DF14C99}" srcOrd="0" destOrd="0" parTransId="{28A359B4-B71F-462D-88FB-559C87838A76}" sibTransId="{461912E9-77BD-4D18-A6F4-8B147E306E25}"/>
    <dgm:cxn modelId="{82937A1A-500C-4840-9DBE-B819FF5E82B6}" type="presOf" srcId="{91E2C056-527E-45BD-B4B1-C4A13DF14C99}" destId="{3554AE8E-F14F-8240-AA6B-34E6363D9071}" srcOrd="0" destOrd="0" presId="urn:microsoft.com/office/officeart/2008/layout/LinedList"/>
    <dgm:cxn modelId="{03C04D84-6FA0-45B1-B515-8E282D11DD92}" srcId="{B689A587-1882-40DE-ABB0-61A69FF9C1C0}" destId="{89F73935-47A3-4B5B-B422-6C37EEC1111F}" srcOrd="2" destOrd="0" parTransId="{0F8C6356-10A2-44A0-9F2A-29B168BBD71F}" sibTransId="{7F8319B8-2D99-4003-85F5-44628F499DCF}"/>
    <dgm:cxn modelId="{84E7EED6-0FEE-2A44-9B1E-8F385B62A0B6}" type="presOf" srcId="{89F73935-47A3-4B5B-B422-6C37EEC1111F}" destId="{0FA36018-3B73-9E41-B32A-0557AD0EE87A}" srcOrd="0" destOrd="0" presId="urn:microsoft.com/office/officeart/2008/layout/LinedList"/>
    <dgm:cxn modelId="{F9C391EF-9E83-4D4B-8115-34F86038F6E2}" type="presOf" srcId="{B689A587-1882-40DE-ABB0-61A69FF9C1C0}" destId="{3960F6E0-FB0D-EF4C-BE78-4F1ACD7AD5F6}" srcOrd="0" destOrd="0" presId="urn:microsoft.com/office/officeart/2008/layout/LinedList"/>
    <dgm:cxn modelId="{DC13C585-8DE2-2848-A434-61530AAA18CC}" type="presParOf" srcId="{3960F6E0-FB0D-EF4C-BE78-4F1ACD7AD5F6}" destId="{D338BA17-7477-914B-B1DB-C5C2F0F35806}" srcOrd="0" destOrd="0" presId="urn:microsoft.com/office/officeart/2008/layout/LinedList"/>
    <dgm:cxn modelId="{34894491-593C-B14D-8E16-0373EC4A1C52}" type="presParOf" srcId="{3960F6E0-FB0D-EF4C-BE78-4F1ACD7AD5F6}" destId="{32EDFEF5-0061-4E44-8BF1-B00069B4D40F}" srcOrd="1" destOrd="0" presId="urn:microsoft.com/office/officeart/2008/layout/LinedList"/>
    <dgm:cxn modelId="{CDA8D997-143A-0C4E-9FE9-34A70E734EA0}" type="presParOf" srcId="{32EDFEF5-0061-4E44-8BF1-B00069B4D40F}" destId="{3554AE8E-F14F-8240-AA6B-34E6363D9071}" srcOrd="0" destOrd="0" presId="urn:microsoft.com/office/officeart/2008/layout/LinedList"/>
    <dgm:cxn modelId="{8B2568DF-E951-3441-92A2-67A648CF363F}" type="presParOf" srcId="{32EDFEF5-0061-4E44-8BF1-B00069B4D40F}" destId="{1388CA96-8BF3-6A48-B924-3A923D313E7E}" srcOrd="1" destOrd="0" presId="urn:microsoft.com/office/officeart/2008/layout/LinedList"/>
    <dgm:cxn modelId="{65F3E152-01AC-9447-9871-74F8B3E1484C}" type="presParOf" srcId="{3960F6E0-FB0D-EF4C-BE78-4F1ACD7AD5F6}" destId="{55E021EB-F26A-774C-BE4F-5F1D8CA6D01F}" srcOrd="2" destOrd="0" presId="urn:microsoft.com/office/officeart/2008/layout/LinedList"/>
    <dgm:cxn modelId="{BBE41EEE-6C75-F049-8CF9-13C615B7BFC6}" type="presParOf" srcId="{3960F6E0-FB0D-EF4C-BE78-4F1ACD7AD5F6}" destId="{BB08BE9F-82BC-A74F-A7EE-09AA175B5161}" srcOrd="3" destOrd="0" presId="urn:microsoft.com/office/officeart/2008/layout/LinedList"/>
    <dgm:cxn modelId="{4EE26A76-0C93-D841-93C1-69AC50B59CC9}" type="presParOf" srcId="{BB08BE9F-82BC-A74F-A7EE-09AA175B5161}" destId="{72BDB1B4-D337-134D-88E0-81529121475F}" srcOrd="0" destOrd="0" presId="urn:microsoft.com/office/officeart/2008/layout/LinedList"/>
    <dgm:cxn modelId="{FAB5E141-6AA7-D549-8424-59C17DBDA1FF}" type="presParOf" srcId="{BB08BE9F-82BC-A74F-A7EE-09AA175B5161}" destId="{34A52CF4-7355-B340-8032-49727304C5DA}" srcOrd="1" destOrd="0" presId="urn:microsoft.com/office/officeart/2008/layout/LinedList"/>
    <dgm:cxn modelId="{648CF435-E139-8746-B3B1-3D646D7B3357}" type="presParOf" srcId="{3960F6E0-FB0D-EF4C-BE78-4F1ACD7AD5F6}" destId="{1B79F2DE-41BD-4741-9AEE-5D84A88E3846}" srcOrd="4" destOrd="0" presId="urn:microsoft.com/office/officeart/2008/layout/LinedList"/>
    <dgm:cxn modelId="{EF171C6C-6C82-B846-B0B1-268238465582}" type="presParOf" srcId="{3960F6E0-FB0D-EF4C-BE78-4F1ACD7AD5F6}" destId="{E5C9E20F-8299-CF4F-9AA9-BD26E4C88DA7}" srcOrd="5" destOrd="0" presId="urn:microsoft.com/office/officeart/2008/layout/LinedList"/>
    <dgm:cxn modelId="{E9F57DFA-C1C7-474C-9EF2-D6C4C819E049}" type="presParOf" srcId="{E5C9E20F-8299-CF4F-9AA9-BD26E4C88DA7}" destId="{0FA36018-3B73-9E41-B32A-0557AD0EE87A}" srcOrd="0" destOrd="0" presId="urn:microsoft.com/office/officeart/2008/layout/LinedList"/>
    <dgm:cxn modelId="{B626FF7C-F368-9B46-BBAF-A65AF486ACED}" type="presParOf" srcId="{E5C9E20F-8299-CF4F-9AA9-BD26E4C88DA7}" destId="{4ABB94EF-17F0-1C40-87F5-EE5F936342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89A587-1882-40DE-ABB0-61A69FF9C1C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1E2C056-527E-45BD-B4B1-C4A13DF14C99}">
      <dgm:prSet custT="1"/>
      <dgm:spPr/>
      <dgm:t>
        <a:bodyPr/>
        <a:lstStyle/>
        <a:p>
          <a:r>
            <a:rPr lang="en-US" sz="4800" dirty="0"/>
            <a:t>If Expression</a:t>
          </a:r>
        </a:p>
      </dgm:t>
    </dgm:pt>
    <dgm:pt modelId="{28A359B4-B71F-462D-88FB-559C87838A76}" type="parTrans" cxnId="{7AEB9015-4C31-46FF-879F-A5E14E152EFB}">
      <dgm:prSet/>
      <dgm:spPr/>
      <dgm:t>
        <a:bodyPr/>
        <a:lstStyle/>
        <a:p>
          <a:endParaRPr lang="en-US"/>
        </a:p>
      </dgm:t>
    </dgm:pt>
    <dgm:pt modelId="{461912E9-77BD-4D18-A6F4-8B147E306E25}" type="sibTrans" cxnId="{7AEB9015-4C31-46FF-879F-A5E14E152EFB}">
      <dgm:prSet/>
      <dgm:spPr/>
      <dgm:t>
        <a:bodyPr/>
        <a:lstStyle/>
        <a:p>
          <a:endParaRPr lang="en-US"/>
        </a:p>
      </dgm:t>
    </dgm:pt>
    <dgm:pt modelId="{89F73935-47A3-4B5B-B422-6C37EEC1111F}">
      <dgm:prSet custT="1"/>
      <dgm:spPr/>
      <dgm:t>
        <a:bodyPr/>
        <a:lstStyle/>
        <a:p>
          <a:r>
            <a:rPr lang="en-US" sz="4800" dirty="0"/>
            <a:t>Switch Expression</a:t>
          </a:r>
        </a:p>
      </dgm:t>
    </dgm:pt>
    <dgm:pt modelId="{0F8C6356-10A2-44A0-9F2A-29B168BBD71F}" type="parTrans" cxnId="{03C04D84-6FA0-45B1-B515-8E282D11DD92}">
      <dgm:prSet/>
      <dgm:spPr/>
      <dgm:t>
        <a:bodyPr/>
        <a:lstStyle/>
        <a:p>
          <a:endParaRPr lang="en-US"/>
        </a:p>
      </dgm:t>
    </dgm:pt>
    <dgm:pt modelId="{7F8319B8-2D99-4003-85F5-44628F499DCF}" type="sibTrans" cxnId="{03C04D84-6FA0-45B1-B515-8E282D11DD92}">
      <dgm:prSet/>
      <dgm:spPr/>
      <dgm:t>
        <a:bodyPr/>
        <a:lstStyle/>
        <a:p>
          <a:endParaRPr lang="en-US"/>
        </a:p>
      </dgm:t>
    </dgm:pt>
    <dgm:pt modelId="{3960F6E0-FB0D-EF4C-BE78-4F1ACD7AD5F6}" type="pres">
      <dgm:prSet presAssocID="{B689A587-1882-40DE-ABB0-61A69FF9C1C0}" presName="vert0" presStyleCnt="0">
        <dgm:presLayoutVars>
          <dgm:dir/>
          <dgm:animOne val="branch"/>
          <dgm:animLvl val="lvl"/>
        </dgm:presLayoutVars>
      </dgm:prSet>
      <dgm:spPr/>
    </dgm:pt>
    <dgm:pt modelId="{D338BA17-7477-914B-B1DB-C5C2F0F35806}" type="pres">
      <dgm:prSet presAssocID="{91E2C056-527E-45BD-B4B1-C4A13DF14C99}" presName="thickLine" presStyleLbl="alignNode1" presStyleIdx="0" presStyleCnt="2"/>
      <dgm:spPr/>
    </dgm:pt>
    <dgm:pt modelId="{32EDFEF5-0061-4E44-8BF1-B00069B4D40F}" type="pres">
      <dgm:prSet presAssocID="{91E2C056-527E-45BD-B4B1-C4A13DF14C99}" presName="horz1" presStyleCnt="0"/>
      <dgm:spPr/>
    </dgm:pt>
    <dgm:pt modelId="{3554AE8E-F14F-8240-AA6B-34E6363D9071}" type="pres">
      <dgm:prSet presAssocID="{91E2C056-527E-45BD-B4B1-C4A13DF14C99}" presName="tx1" presStyleLbl="revTx" presStyleIdx="0" presStyleCnt="2"/>
      <dgm:spPr/>
    </dgm:pt>
    <dgm:pt modelId="{1388CA96-8BF3-6A48-B924-3A923D313E7E}" type="pres">
      <dgm:prSet presAssocID="{91E2C056-527E-45BD-B4B1-C4A13DF14C99}" presName="vert1" presStyleCnt="0"/>
      <dgm:spPr/>
    </dgm:pt>
    <dgm:pt modelId="{1B79F2DE-41BD-4741-9AEE-5D84A88E3846}" type="pres">
      <dgm:prSet presAssocID="{89F73935-47A3-4B5B-B422-6C37EEC1111F}" presName="thickLine" presStyleLbl="alignNode1" presStyleIdx="1" presStyleCnt="2"/>
      <dgm:spPr/>
    </dgm:pt>
    <dgm:pt modelId="{E5C9E20F-8299-CF4F-9AA9-BD26E4C88DA7}" type="pres">
      <dgm:prSet presAssocID="{89F73935-47A3-4B5B-B422-6C37EEC1111F}" presName="horz1" presStyleCnt="0"/>
      <dgm:spPr/>
    </dgm:pt>
    <dgm:pt modelId="{0FA36018-3B73-9E41-B32A-0557AD0EE87A}" type="pres">
      <dgm:prSet presAssocID="{89F73935-47A3-4B5B-B422-6C37EEC1111F}" presName="tx1" presStyleLbl="revTx" presStyleIdx="1" presStyleCnt="2"/>
      <dgm:spPr/>
    </dgm:pt>
    <dgm:pt modelId="{4ABB94EF-17F0-1C40-87F5-EE5F936342BB}" type="pres">
      <dgm:prSet presAssocID="{89F73935-47A3-4B5B-B422-6C37EEC1111F}" presName="vert1" presStyleCnt="0"/>
      <dgm:spPr/>
    </dgm:pt>
  </dgm:ptLst>
  <dgm:cxnLst>
    <dgm:cxn modelId="{7AEB9015-4C31-46FF-879F-A5E14E152EFB}" srcId="{B689A587-1882-40DE-ABB0-61A69FF9C1C0}" destId="{91E2C056-527E-45BD-B4B1-C4A13DF14C99}" srcOrd="0" destOrd="0" parTransId="{28A359B4-B71F-462D-88FB-559C87838A76}" sibTransId="{461912E9-77BD-4D18-A6F4-8B147E306E25}"/>
    <dgm:cxn modelId="{82937A1A-500C-4840-9DBE-B819FF5E82B6}" type="presOf" srcId="{91E2C056-527E-45BD-B4B1-C4A13DF14C99}" destId="{3554AE8E-F14F-8240-AA6B-34E6363D9071}" srcOrd="0" destOrd="0" presId="urn:microsoft.com/office/officeart/2008/layout/LinedList"/>
    <dgm:cxn modelId="{03C04D84-6FA0-45B1-B515-8E282D11DD92}" srcId="{B689A587-1882-40DE-ABB0-61A69FF9C1C0}" destId="{89F73935-47A3-4B5B-B422-6C37EEC1111F}" srcOrd="1" destOrd="0" parTransId="{0F8C6356-10A2-44A0-9F2A-29B168BBD71F}" sibTransId="{7F8319B8-2D99-4003-85F5-44628F499DCF}"/>
    <dgm:cxn modelId="{84E7EED6-0FEE-2A44-9B1E-8F385B62A0B6}" type="presOf" srcId="{89F73935-47A3-4B5B-B422-6C37EEC1111F}" destId="{0FA36018-3B73-9E41-B32A-0557AD0EE87A}" srcOrd="0" destOrd="0" presId="urn:microsoft.com/office/officeart/2008/layout/LinedList"/>
    <dgm:cxn modelId="{F9C391EF-9E83-4D4B-8115-34F86038F6E2}" type="presOf" srcId="{B689A587-1882-40DE-ABB0-61A69FF9C1C0}" destId="{3960F6E0-FB0D-EF4C-BE78-4F1ACD7AD5F6}" srcOrd="0" destOrd="0" presId="urn:microsoft.com/office/officeart/2008/layout/LinedList"/>
    <dgm:cxn modelId="{DC13C585-8DE2-2848-A434-61530AAA18CC}" type="presParOf" srcId="{3960F6E0-FB0D-EF4C-BE78-4F1ACD7AD5F6}" destId="{D338BA17-7477-914B-B1DB-C5C2F0F35806}" srcOrd="0" destOrd="0" presId="urn:microsoft.com/office/officeart/2008/layout/LinedList"/>
    <dgm:cxn modelId="{34894491-593C-B14D-8E16-0373EC4A1C52}" type="presParOf" srcId="{3960F6E0-FB0D-EF4C-BE78-4F1ACD7AD5F6}" destId="{32EDFEF5-0061-4E44-8BF1-B00069B4D40F}" srcOrd="1" destOrd="0" presId="urn:microsoft.com/office/officeart/2008/layout/LinedList"/>
    <dgm:cxn modelId="{CDA8D997-143A-0C4E-9FE9-34A70E734EA0}" type="presParOf" srcId="{32EDFEF5-0061-4E44-8BF1-B00069B4D40F}" destId="{3554AE8E-F14F-8240-AA6B-34E6363D9071}" srcOrd="0" destOrd="0" presId="urn:microsoft.com/office/officeart/2008/layout/LinedList"/>
    <dgm:cxn modelId="{8B2568DF-E951-3441-92A2-67A648CF363F}" type="presParOf" srcId="{32EDFEF5-0061-4E44-8BF1-B00069B4D40F}" destId="{1388CA96-8BF3-6A48-B924-3A923D313E7E}" srcOrd="1" destOrd="0" presId="urn:microsoft.com/office/officeart/2008/layout/LinedList"/>
    <dgm:cxn modelId="{648CF435-E139-8746-B3B1-3D646D7B3357}" type="presParOf" srcId="{3960F6E0-FB0D-EF4C-BE78-4F1ACD7AD5F6}" destId="{1B79F2DE-41BD-4741-9AEE-5D84A88E3846}" srcOrd="2" destOrd="0" presId="urn:microsoft.com/office/officeart/2008/layout/LinedList"/>
    <dgm:cxn modelId="{EF171C6C-6C82-B846-B0B1-268238465582}" type="presParOf" srcId="{3960F6E0-FB0D-EF4C-BE78-4F1ACD7AD5F6}" destId="{E5C9E20F-8299-CF4F-9AA9-BD26E4C88DA7}" srcOrd="3" destOrd="0" presId="urn:microsoft.com/office/officeart/2008/layout/LinedList"/>
    <dgm:cxn modelId="{E9F57DFA-C1C7-474C-9EF2-D6C4C819E049}" type="presParOf" srcId="{E5C9E20F-8299-CF4F-9AA9-BD26E4C88DA7}" destId="{0FA36018-3B73-9E41-B32A-0557AD0EE87A}" srcOrd="0" destOrd="0" presId="urn:microsoft.com/office/officeart/2008/layout/LinedList"/>
    <dgm:cxn modelId="{B626FF7C-F368-9B46-BBAF-A65AF486ACED}" type="presParOf" srcId="{E5C9E20F-8299-CF4F-9AA9-BD26E4C88DA7}" destId="{4ABB94EF-17F0-1C40-87F5-EE5F936342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89A587-1882-40DE-ABB0-61A69FF9C1C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1E2C056-527E-45BD-B4B1-C4A13DF14C99}">
      <dgm:prSet custT="1"/>
      <dgm:spPr/>
      <dgm:t>
        <a:bodyPr/>
        <a:lstStyle/>
        <a:p>
          <a:r>
            <a:rPr lang="en-US" sz="4800" dirty="0"/>
            <a:t>For Expression</a:t>
          </a:r>
        </a:p>
      </dgm:t>
    </dgm:pt>
    <dgm:pt modelId="{28A359B4-B71F-462D-88FB-559C87838A76}" type="parTrans" cxnId="{7AEB9015-4C31-46FF-879F-A5E14E152EFB}">
      <dgm:prSet/>
      <dgm:spPr/>
      <dgm:t>
        <a:bodyPr/>
        <a:lstStyle/>
        <a:p>
          <a:endParaRPr lang="en-US"/>
        </a:p>
      </dgm:t>
    </dgm:pt>
    <dgm:pt modelId="{461912E9-77BD-4D18-A6F4-8B147E306E25}" type="sibTrans" cxnId="{7AEB9015-4C31-46FF-879F-A5E14E152EFB}">
      <dgm:prSet/>
      <dgm:spPr/>
      <dgm:t>
        <a:bodyPr/>
        <a:lstStyle/>
        <a:p>
          <a:endParaRPr lang="en-US"/>
        </a:p>
      </dgm:t>
    </dgm:pt>
    <dgm:pt modelId="{89F73935-47A3-4B5B-B422-6C37EEC1111F}">
      <dgm:prSet custT="1"/>
      <dgm:spPr/>
      <dgm:t>
        <a:bodyPr/>
        <a:lstStyle/>
        <a:p>
          <a:endParaRPr lang="en-US" sz="4800" dirty="0"/>
        </a:p>
      </dgm:t>
    </dgm:pt>
    <dgm:pt modelId="{7F8319B8-2D99-4003-85F5-44628F499DCF}" type="sibTrans" cxnId="{03C04D84-6FA0-45B1-B515-8E282D11DD92}">
      <dgm:prSet/>
      <dgm:spPr/>
      <dgm:t>
        <a:bodyPr/>
        <a:lstStyle/>
        <a:p>
          <a:endParaRPr lang="en-US"/>
        </a:p>
      </dgm:t>
    </dgm:pt>
    <dgm:pt modelId="{0F8C6356-10A2-44A0-9F2A-29B168BBD71F}" type="parTrans" cxnId="{03C04D84-6FA0-45B1-B515-8E282D11DD92}">
      <dgm:prSet/>
      <dgm:spPr/>
      <dgm:t>
        <a:bodyPr/>
        <a:lstStyle/>
        <a:p>
          <a:endParaRPr lang="en-US"/>
        </a:p>
      </dgm:t>
    </dgm:pt>
    <dgm:pt modelId="{3960F6E0-FB0D-EF4C-BE78-4F1ACD7AD5F6}" type="pres">
      <dgm:prSet presAssocID="{B689A587-1882-40DE-ABB0-61A69FF9C1C0}" presName="vert0" presStyleCnt="0">
        <dgm:presLayoutVars>
          <dgm:dir/>
          <dgm:animOne val="branch"/>
          <dgm:animLvl val="lvl"/>
        </dgm:presLayoutVars>
      </dgm:prSet>
      <dgm:spPr/>
    </dgm:pt>
    <dgm:pt modelId="{D338BA17-7477-914B-B1DB-C5C2F0F35806}" type="pres">
      <dgm:prSet presAssocID="{91E2C056-527E-45BD-B4B1-C4A13DF14C99}" presName="thickLine" presStyleLbl="alignNode1" presStyleIdx="0" presStyleCnt="2"/>
      <dgm:spPr/>
    </dgm:pt>
    <dgm:pt modelId="{32EDFEF5-0061-4E44-8BF1-B00069B4D40F}" type="pres">
      <dgm:prSet presAssocID="{91E2C056-527E-45BD-B4B1-C4A13DF14C99}" presName="horz1" presStyleCnt="0"/>
      <dgm:spPr/>
    </dgm:pt>
    <dgm:pt modelId="{3554AE8E-F14F-8240-AA6B-34E6363D9071}" type="pres">
      <dgm:prSet presAssocID="{91E2C056-527E-45BD-B4B1-C4A13DF14C99}" presName="tx1" presStyleLbl="revTx" presStyleIdx="0" presStyleCnt="2"/>
      <dgm:spPr/>
    </dgm:pt>
    <dgm:pt modelId="{1388CA96-8BF3-6A48-B924-3A923D313E7E}" type="pres">
      <dgm:prSet presAssocID="{91E2C056-527E-45BD-B4B1-C4A13DF14C99}" presName="vert1" presStyleCnt="0"/>
      <dgm:spPr/>
    </dgm:pt>
    <dgm:pt modelId="{1B79F2DE-41BD-4741-9AEE-5D84A88E3846}" type="pres">
      <dgm:prSet presAssocID="{89F73935-47A3-4B5B-B422-6C37EEC1111F}" presName="thickLine" presStyleLbl="alignNode1" presStyleIdx="1" presStyleCnt="2"/>
      <dgm:spPr/>
    </dgm:pt>
    <dgm:pt modelId="{E5C9E20F-8299-CF4F-9AA9-BD26E4C88DA7}" type="pres">
      <dgm:prSet presAssocID="{89F73935-47A3-4B5B-B422-6C37EEC1111F}" presName="horz1" presStyleCnt="0"/>
      <dgm:spPr/>
    </dgm:pt>
    <dgm:pt modelId="{0FA36018-3B73-9E41-B32A-0557AD0EE87A}" type="pres">
      <dgm:prSet presAssocID="{89F73935-47A3-4B5B-B422-6C37EEC1111F}" presName="tx1" presStyleLbl="revTx" presStyleIdx="1" presStyleCnt="2" custLinFactNeighborX="-163"/>
      <dgm:spPr/>
    </dgm:pt>
    <dgm:pt modelId="{4ABB94EF-17F0-1C40-87F5-EE5F936342BB}" type="pres">
      <dgm:prSet presAssocID="{89F73935-47A3-4B5B-B422-6C37EEC1111F}" presName="vert1" presStyleCnt="0"/>
      <dgm:spPr/>
    </dgm:pt>
  </dgm:ptLst>
  <dgm:cxnLst>
    <dgm:cxn modelId="{7AEB9015-4C31-46FF-879F-A5E14E152EFB}" srcId="{B689A587-1882-40DE-ABB0-61A69FF9C1C0}" destId="{91E2C056-527E-45BD-B4B1-C4A13DF14C99}" srcOrd="0" destOrd="0" parTransId="{28A359B4-B71F-462D-88FB-559C87838A76}" sibTransId="{461912E9-77BD-4D18-A6F4-8B147E306E25}"/>
    <dgm:cxn modelId="{82937A1A-500C-4840-9DBE-B819FF5E82B6}" type="presOf" srcId="{91E2C056-527E-45BD-B4B1-C4A13DF14C99}" destId="{3554AE8E-F14F-8240-AA6B-34E6363D9071}" srcOrd="0" destOrd="0" presId="urn:microsoft.com/office/officeart/2008/layout/LinedList"/>
    <dgm:cxn modelId="{03C04D84-6FA0-45B1-B515-8E282D11DD92}" srcId="{B689A587-1882-40DE-ABB0-61A69FF9C1C0}" destId="{89F73935-47A3-4B5B-B422-6C37EEC1111F}" srcOrd="1" destOrd="0" parTransId="{0F8C6356-10A2-44A0-9F2A-29B168BBD71F}" sibTransId="{7F8319B8-2D99-4003-85F5-44628F499DCF}"/>
    <dgm:cxn modelId="{84E7EED6-0FEE-2A44-9B1E-8F385B62A0B6}" type="presOf" srcId="{89F73935-47A3-4B5B-B422-6C37EEC1111F}" destId="{0FA36018-3B73-9E41-B32A-0557AD0EE87A}" srcOrd="0" destOrd="0" presId="urn:microsoft.com/office/officeart/2008/layout/LinedList"/>
    <dgm:cxn modelId="{F9C391EF-9E83-4D4B-8115-34F86038F6E2}" type="presOf" srcId="{B689A587-1882-40DE-ABB0-61A69FF9C1C0}" destId="{3960F6E0-FB0D-EF4C-BE78-4F1ACD7AD5F6}" srcOrd="0" destOrd="0" presId="urn:microsoft.com/office/officeart/2008/layout/LinedList"/>
    <dgm:cxn modelId="{DC13C585-8DE2-2848-A434-61530AAA18CC}" type="presParOf" srcId="{3960F6E0-FB0D-EF4C-BE78-4F1ACD7AD5F6}" destId="{D338BA17-7477-914B-B1DB-C5C2F0F35806}" srcOrd="0" destOrd="0" presId="urn:microsoft.com/office/officeart/2008/layout/LinedList"/>
    <dgm:cxn modelId="{34894491-593C-B14D-8E16-0373EC4A1C52}" type="presParOf" srcId="{3960F6E0-FB0D-EF4C-BE78-4F1ACD7AD5F6}" destId="{32EDFEF5-0061-4E44-8BF1-B00069B4D40F}" srcOrd="1" destOrd="0" presId="urn:microsoft.com/office/officeart/2008/layout/LinedList"/>
    <dgm:cxn modelId="{CDA8D997-143A-0C4E-9FE9-34A70E734EA0}" type="presParOf" srcId="{32EDFEF5-0061-4E44-8BF1-B00069B4D40F}" destId="{3554AE8E-F14F-8240-AA6B-34E6363D9071}" srcOrd="0" destOrd="0" presId="urn:microsoft.com/office/officeart/2008/layout/LinedList"/>
    <dgm:cxn modelId="{8B2568DF-E951-3441-92A2-67A648CF363F}" type="presParOf" srcId="{32EDFEF5-0061-4E44-8BF1-B00069B4D40F}" destId="{1388CA96-8BF3-6A48-B924-3A923D313E7E}" srcOrd="1" destOrd="0" presId="urn:microsoft.com/office/officeart/2008/layout/LinedList"/>
    <dgm:cxn modelId="{648CF435-E139-8746-B3B1-3D646D7B3357}" type="presParOf" srcId="{3960F6E0-FB0D-EF4C-BE78-4F1ACD7AD5F6}" destId="{1B79F2DE-41BD-4741-9AEE-5D84A88E3846}" srcOrd="2" destOrd="0" presId="urn:microsoft.com/office/officeart/2008/layout/LinedList"/>
    <dgm:cxn modelId="{EF171C6C-6C82-B846-B0B1-268238465582}" type="presParOf" srcId="{3960F6E0-FB0D-EF4C-BE78-4F1ACD7AD5F6}" destId="{E5C9E20F-8299-CF4F-9AA9-BD26E4C88DA7}" srcOrd="3" destOrd="0" presId="urn:microsoft.com/office/officeart/2008/layout/LinedList"/>
    <dgm:cxn modelId="{E9F57DFA-C1C7-474C-9EF2-D6C4C819E049}" type="presParOf" srcId="{E5C9E20F-8299-CF4F-9AA9-BD26E4C88DA7}" destId="{0FA36018-3B73-9E41-B32A-0557AD0EE87A}" srcOrd="0" destOrd="0" presId="urn:microsoft.com/office/officeart/2008/layout/LinedList"/>
    <dgm:cxn modelId="{B626FF7C-F368-9B46-BBAF-A65AF486ACED}" type="presParOf" srcId="{E5C9E20F-8299-CF4F-9AA9-BD26E4C88DA7}" destId="{4ABB94EF-17F0-1C40-87F5-EE5F936342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F2C87B-7542-4077-91DA-0D3AE5F43EE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9875DBC-F16C-4781-AB95-8A18493D1CB2}">
      <dgm:prSet/>
      <dgm:spPr/>
      <dgm:t>
        <a:bodyPr/>
        <a:lstStyle/>
        <a:p>
          <a:r>
            <a:rPr lang="en-US"/>
            <a:t>Break</a:t>
          </a:r>
        </a:p>
      </dgm:t>
    </dgm:pt>
    <dgm:pt modelId="{91A77021-F0DC-4FBB-ACF1-FAE59C026772}" type="parTrans" cxnId="{23A389F0-D210-4009-A908-D5549BFD19FD}">
      <dgm:prSet/>
      <dgm:spPr/>
      <dgm:t>
        <a:bodyPr/>
        <a:lstStyle/>
        <a:p>
          <a:endParaRPr lang="en-US"/>
        </a:p>
      </dgm:t>
    </dgm:pt>
    <dgm:pt modelId="{786FC9AD-EF2C-473E-8CCB-CD6BD75521A2}" type="sibTrans" cxnId="{23A389F0-D210-4009-A908-D5549BFD19FD}">
      <dgm:prSet/>
      <dgm:spPr/>
      <dgm:t>
        <a:bodyPr/>
        <a:lstStyle/>
        <a:p>
          <a:endParaRPr lang="en-US"/>
        </a:p>
      </dgm:t>
    </dgm:pt>
    <dgm:pt modelId="{347D703D-F73F-420E-849D-D4FD88BFFD9E}">
      <dgm:prSet/>
      <dgm:spPr/>
      <dgm:t>
        <a:bodyPr/>
        <a:lstStyle/>
        <a:p>
          <a:r>
            <a:rPr lang="en-US" dirty="0">
              <a:solidFill>
                <a:schemeClr val="accent6"/>
              </a:solidFill>
            </a:rPr>
            <a:t>Continue</a:t>
          </a:r>
        </a:p>
      </dgm:t>
    </dgm:pt>
    <dgm:pt modelId="{647F7253-4763-48FB-A24A-B9AFCE9A5F05}" type="parTrans" cxnId="{602365E8-4DEB-430A-B9B0-968E7AE10EB7}">
      <dgm:prSet/>
      <dgm:spPr/>
      <dgm:t>
        <a:bodyPr/>
        <a:lstStyle/>
        <a:p>
          <a:endParaRPr lang="en-US"/>
        </a:p>
      </dgm:t>
    </dgm:pt>
    <dgm:pt modelId="{2815BE87-46D6-4D38-A0F1-FCA7460F368A}" type="sibTrans" cxnId="{602365E8-4DEB-430A-B9B0-968E7AE10EB7}">
      <dgm:prSet/>
      <dgm:spPr/>
      <dgm:t>
        <a:bodyPr/>
        <a:lstStyle/>
        <a:p>
          <a:endParaRPr lang="en-US"/>
        </a:p>
      </dgm:t>
    </dgm:pt>
    <dgm:pt modelId="{08CCEDC7-ED8D-4760-A9A2-DA6C972F8E94}">
      <dgm:prSet/>
      <dgm:spPr/>
      <dgm:t>
        <a:bodyPr/>
        <a:lstStyle/>
        <a:p>
          <a:r>
            <a:rPr lang="en-US" dirty="0">
              <a:solidFill>
                <a:schemeClr val="accent4"/>
              </a:solidFill>
            </a:rPr>
            <a:t>Range</a:t>
          </a:r>
        </a:p>
      </dgm:t>
    </dgm:pt>
    <dgm:pt modelId="{4B8C1181-6374-4692-867C-F888E0713494}" type="parTrans" cxnId="{E0146C40-659D-437C-A6B9-F45042C05395}">
      <dgm:prSet/>
      <dgm:spPr/>
      <dgm:t>
        <a:bodyPr/>
        <a:lstStyle/>
        <a:p>
          <a:endParaRPr lang="en-US"/>
        </a:p>
      </dgm:t>
    </dgm:pt>
    <dgm:pt modelId="{0CE4AC57-5987-4311-81C7-BAA725B2F182}" type="sibTrans" cxnId="{E0146C40-659D-437C-A6B9-F45042C05395}">
      <dgm:prSet/>
      <dgm:spPr/>
      <dgm:t>
        <a:bodyPr/>
        <a:lstStyle/>
        <a:p>
          <a:endParaRPr lang="en-US"/>
        </a:p>
      </dgm:t>
    </dgm:pt>
    <dgm:pt modelId="{96B98E24-B995-4E1F-8B35-46DA0D546D70}" type="pres">
      <dgm:prSet presAssocID="{CAF2C87B-7542-4077-91DA-0D3AE5F43EE1}" presName="root" presStyleCnt="0">
        <dgm:presLayoutVars>
          <dgm:dir/>
          <dgm:resizeHandles val="exact"/>
        </dgm:presLayoutVars>
      </dgm:prSet>
      <dgm:spPr/>
    </dgm:pt>
    <dgm:pt modelId="{ADE4533F-757C-4C6A-8B25-5B7D5BADAFE7}" type="pres">
      <dgm:prSet presAssocID="{CAF2C87B-7542-4077-91DA-0D3AE5F43EE1}" presName="container" presStyleCnt="0">
        <dgm:presLayoutVars>
          <dgm:dir/>
          <dgm:resizeHandles val="exact"/>
        </dgm:presLayoutVars>
      </dgm:prSet>
      <dgm:spPr/>
    </dgm:pt>
    <dgm:pt modelId="{E7E2D629-E5D8-426D-A1E7-AF86D0A78D48}" type="pres">
      <dgm:prSet presAssocID="{89875DBC-F16C-4781-AB95-8A18493D1CB2}" presName="compNode" presStyleCnt="0"/>
      <dgm:spPr/>
    </dgm:pt>
    <dgm:pt modelId="{8593A5D5-455A-4E15-9919-005565FDFD17}" type="pres">
      <dgm:prSet presAssocID="{89875DBC-F16C-4781-AB95-8A18493D1CB2}" presName="iconBgRect" presStyleLbl="bgShp" presStyleIdx="0" presStyleCnt="3"/>
      <dgm:spPr/>
    </dgm:pt>
    <dgm:pt modelId="{B3365027-D94C-473A-92D8-9F89E6366AE0}" type="pres">
      <dgm:prSet presAssocID="{89875DBC-F16C-4781-AB95-8A18493D1C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use"/>
        </a:ext>
      </dgm:extLst>
    </dgm:pt>
    <dgm:pt modelId="{F730E3F0-0F59-4056-9B6A-3D82BB0F75FD}" type="pres">
      <dgm:prSet presAssocID="{89875DBC-F16C-4781-AB95-8A18493D1CB2}" presName="spaceRect" presStyleCnt="0"/>
      <dgm:spPr/>
    </dgm:pt>
    <dgm:pt modelId="{435DF975-CF60-44E0-A468-A40CF02D9E89}" type="pres">
      <dgm:prSet presAssocID="{89875DBC-F16C-4781-AB95-8A18493D1CB2}" presName="textRect" presStyleLbl="revTx" presStyleIdx="0" presStyleCnt="3">
        <dgm:presLayoutVars>
          <dgm:chMax val="1"/>
          <dgm:chPref val="1"/>
        </dgm:presLayoutVars>
      </dgm:prSet>
      <dgm:spPr/>
    </dgm:pt>
    <dgm:pt modelId="{FD192B94-BE1D-4BFC-A3E1-F802ECFB95B2}" type="pres">
      <dgm:prSet presAssocID="{786FC9AD-EF2C-473E-8CCB-CD6BD75521A2}" presName="sibTrans" presStyleLbl="sibTrans2D1" presStyleIdx="0" presStyleCnt="0"/>
      <dgm:spPr/>
    </dgm:pt>
    <dgm:pt modelId="{2DD0BF8E-ABE9-497B-A15C-BB4807281C66}" type="pres">
      <dgm:prSet presAssocID="{347D703D-F73F-420E-849D-D4FD88BFFD9E}" presName="compNode" presStyleCnt="0"/>
      <dgm:spPr/>
    </dgm:pt>
    <dgm:pt modelId="{660108D5-7059-4D5A-8155-8787AE4DA6B1}" type="pres">
      <dgm:prSet presAssocID="{347D703D-F73F-420E-849D-D4FD88BFFD9E}" presName="iconBgRect" presStyleLbl="bgShp" presStyleIdx="1" presStyleCnt="3"/>
      <dgm:spPr>
        <a:solidFill>
          <a:schemeClr val="accent6"/>
        </a:solidFill>
      </dgm:spPr>
    </dgm:pt>
    <dgm:pt modelId="{4472EF8F-EE33-45C5-86B9-72924A21CA18}" type="pres">
      <dgm:prSet presAssocID="{347D703D-F73F-420E-849D-D4FD88BFFD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d"/>
        </a:ext>
      </dgm:extLst>
    </dgm:pt>
    <dgm:pt modelId="{E5BEC709-58F3-401D-B91B-3144A8D63D1C}" type="pres">
      <dgm:prSet presAssocID="{347D703D-F73F-420E-849D-D4FD88BFFD9E}" presName="spaceRect" presStyleCnt="0"/>
      <dgm:spPr/>
    </dgm:pt>
    <dgm:pt modelId="{AD20B80D-4C37-42B0-B7CA-B133794961AA}" type="pres">
      <dgm:prSet presAssocID="{347D703D-F73F-420E-849D-D4FD88BFFD9E}" presName="textRect" presStyleLbl="revTx" presStyleIdx="1" presStyleCnt="3">
        <dgm:presLayoutVars>
          <dgm:chMax val="1"/>
          <dgm:chPref val="1"/>
        </dgm:presLayoutVars>
      </dgm:prSet>
      <dgm:spPr/>
    </dgm:pt>
    <dgm:pt modelId="{43E85016-F0D0-4009-AC27-75BA8B9A04CA}" type="pres">
      <dgm:prSet presAssocID="{2815BE87-46D6-4D38-A0F1-FCA7460F368A}" presName="sibTrans" presStyleLbl="sibTrans2D1" presStyleIdx="0" presStyleCnt="0"/>
      <dgm:spPr/>
    </dgm:pt>
    <dgm:pt modelId="{562699FF-04C7-44DD-B9BC-8F39D64FDAA7}" type="pres">
      <dgm:prSet presAssocID="{08CCEDC7-ED8D-4760-A9A2-DA6C972F8E94}" presName="compNode" presStyleCnt="0"/>
      <dgm:spPr/>
    </dgm:pt>
    <dgm:pt modelId="{532D0DC6-EF27-4FE7-9570-EECFC8A0C6B9}" type="pres">
      <dgm:prSet presAssocID="{08CCEDC7-ED8D-4760-A9A2-DA6C972F8E94}" presName="iconBgRect" presStyleLbl="bgShp" presStyleIdx="2" presStyleCnt="3"/>
      <dgm:spPr/>
    </dgm:pt>
    <dgm:pt modelId="{55C84816-AACA-4618-BDAA-6531FBB39FDE}" type="pres">
      <dgm:prSet presAssocID="{08CCEDC7-ED8D-4760-A9A2-DA6C972F8E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Gun"/>
        </a:ext>
      </dgm:extLst>
    </dgm:pt>
    <dgm:pt modelId="{C08DC278-C42C-4131-BE95-062C7B95DD91}" type="pres">
      <dgm:prSet presAssocID="{08CCEDC7-ED8D-4760-A9A2-DA6C972F8E94}" presName="spaceRect" presStyleCnt="0"/>
      <dgm:spPr/>
    </dgm:pt>
    <dgm:pt modelId="{11237ED2-6A85-4142-944B-5D94FED2672B}" type="pres">
      <dgm:prSet presAssocID="{08CCEDC7-ED8D-4760-A9A2-DA6C972F8E94}" presName="textRect" presStyleLbl="revTx" presStyleIdx="2" presStyleCnt="3">
        <dgm:presLayoutVars>
          <dgm:chMax val="1"/>
          <dgm:chPref val="1"/>
        </dgm:presLayoutVars>
      </dgm:prSet>
      <dgm:spPr/>
    </dgm:pt>
  </dgm:ptLst>
  <dgm:cxnLst>
    <dgm:cxn modelId="{08407D14-F31E-4053-97B7-8B7AD503F458}" type="presOf" srcId="{08CCEDC7-ED8D-4760-A9A2-DA6C972F8E94}" destId="{11237ED2-6A85-4142-944B-5D94FED2672B}" srcOrd="0" destOrd="0" presId="urn:microsoft.com/office/officeart/2018/2/layout/IconCircleList"/>
    <dgm:cxn modelId="{9B5CA619-7660-47BF-BB6C-4441B80DE951}" type="presOf" srcId="{347D703D-F73F-420E-849D-D4FD88BFFD9E}" destId="{AD20B80D-4C37-42B0-B7CA-B133794961AA}" srcOrd="0" destOrd="0" presId="urn:microsoft.com/office/officeart/2018/2/layout/IconCircleList"/>
    <dgm:cxn modelId="{22BF082D-B287-4DDA-8120-938A6BFEACC6}" type="presOf" srcId="{89875DBC-F16C-4781-AB95-8A18493D1CB2}" destId="{435DF975-CF60-44E0-A468-A40CF02D9E89}" srcOrd="0" destOrd="0" presId="urn:microsoft.com/office/officeart/2018/2/layout/IconCircleList"/>
    <dgm:cxn modelId="{E0146C40-659D-437C-A6B9-F45042C05395}" srcId="{CAF2C87B-7542-4077-91DA-0D3AE5F43EE1}" destId="{08CCEDC7-ED8D-4760-A9A2-DA6C972F8E94}" srcOrd="2" destOrd="0" parTransId="{4B8C1181-6374-4692-867C-F888E0713494}" sibTransId="{0CE4AC57-5987-4311-81C7-BAA725B2F182}"/>
    <dgm:cxn modelId="{479B1546-68F3-4844-B5E6-027437B9ECFC}" type="presOf" srcId="{786FC9AD-EF2C-473E-8CCB-CD6BD75521A2}" destId="{FD192B94-BE1D-4BFC-A3E1-F802ECFB95B2}" srcOrd="0" destOrd="0" presId="urn:microsoft.com/office/officeart/2018/2/layout/IconCircleList"/>
    <dgm:cxn modelId="{9B222367-7190-4623-9F6A-CFC9D9103A7B}" type="presOf" srcId="{CAF2C87B-7542-4077-91DA-0D3AE5F43EE1}" destId="{96B98E24-B995-4E1F-8B35-46DA0D546D70}" srcOrd="0" destOrd="0" presId="urn:microsoft.com/office/officeart/2018/2/layout/IconCircleList"/>
    <dgm:cxn modelId="{7CFC40D9-A8AE-476A-A7FE-3D03A3503C6B}" type="presOf" srcId="{2815BE87-46D6-4D38-A0F1-FCA7460F368A}" destId="{43E85016-F0D0-4009-AC27-75BA8B9A04CA}" srcOrd="0" destOrd="0" presId="urn:microsoft.com/office/officeart/2018/2/layout/IconCircleList"/>
    <dgm:cxn modelId="{602365E8-4DEB-430A-B9B0-968E7AE10EB7}" srcId="{CAF2C87B-7542-4077-91DA-0D3AE5F43EE1}" destId="{347D703D-F73F-420E-849D-D4FD88BFFD9E}" srcOrd="1" destOrd="0" parTransId="{647F7253-4763-48FB-A24A-B9AFCE9A5F05}" sibTransId="{2815BE87-46D6-4D38-A0F1-FCA7460F368A}"/>
    <dgm:cxn modelId="{23A389F0-D210-4009-A908-D5549BFD19FD}" srcId="{CAF2C87B-7542-4077-91DA-0D3AE5F43EE1}" destId="{89875DBC-F16C-4781-AB95-8A18493D1CB2}" srcOrd="0" destOrd="0" parTransId="{91A77021-F0DC-4FBB-ACF1-FAE59C026772}" sibTransId="{786FC9AD-EF2C-473E-8CCB-CD6BD75521A2}"/>
    <dgm:cxn modelId="{65E18B1E-828A-42B3-8250-6EA0C4EAEA13}" type="presParOf" srcId="{96B98E24-B995-4E1F-8B35-46DA0D546D70}" destId="{ADE4533F-757C-4C6A-8B25-5B7D5BADAFE7}" srcOrd="0" destOrd="0" presId="urn:microsoft.com/office/officeart/2018/2/layout/IconCircleList"/>
    <dgm:cxn modelId="{448C44B8-8447-451C-AB53-A88CD0104094}" type="presParOf" srcId="{ADE4533F-757C-4C6A-8B25-5B7D5BADAFE7}" destId="{E7E2D629-E5D8-426D-A1E7-AF86D0A78D48}" srcOrd="0" destOrd="0" presId="urn:microsoft.com/office/officeart/2018/2/layout/IconCircleList"/>
    <dgm:cxn modelId="{7274FA68-10BE-46B1-BDA5-6BD6BA6C3416}" type="presParOf" srcId="{E7E2D629-E5D8-426D-A1E7-AF86D0A78D48}" destId="{8593A5D5-455A-4E15-9919-005565FDFD17}" srcOrd="0" destOrd="0" presId="urn:microsoft.com/office/officeart/2018/2/layout/IconCircleList"/>
    <dgm:cxn modelId="{97317530-8B9E-463E-85C9-EE5C2364F6D2}" type="presParOf" srcId="{E7E2D629-E5D8-426D-A1E7-AF86D0A78D48}" destId="{B3365027-D94C-473A-92D8-9F89E6366AE0}" srcOrd="1" destOrd="0" presId="urn:microsoft.com/office/officeart/2018/2/layout/IconCircleList"/>
    <dgm:cxn modelId="{08B7EC35-AED1-48AE-9A24-36D8C6CD38E7}" type="presParOf" srcId="{E7E2D629-E5D8-426D-A1E7-AF86D0A78D48}" destId="{F730E3F0-0F59-4056-9B6A-3D82BB0F75FD}" srcOrd="2" destOrd="0" presId="urn:microsoft.com/office/officeart/2018/2/layout/IconCircleList"/>
    <dgm:cxn modelId="{CB7BC740-2E8E-4D98-96F0-C6D5144CBFAD}" type="presParOf" srcId="{E7E2D629-E5D8-426D-A1E7-AF86D0A78D48}" destId="{435DF975-CF60-44E0-A468-A40CF02D9E89}" srcOrd="3" destOrd="0" presId="urn:microsoft.com/office/officeart/2018/2/layout/IconCircleList"/>
    <dgm:cxn modelId="{4A9EACDD-2996-4268-801F-005FBF49862E}" type="presParOf" srcId="{ADE4533F-757C-4C6A-8B25-5B7D5BADAFE7}" destId="{FD192B94-BE1D-4BFC-A3E1-F802ECFB95B2}" srcOrd="1" destOrd="0" presId="urn:microsoft.com/office/officeart/2018/2/layout/IconCircleList"/>
    <dgm:cxn modelId="{031FC0A4-6D9F-4CDA-A8B8-543019D80271}" type="presParOf" srcId="{ADE4533F-757C-4C6A-8B25-5B7D5BADAFE7}" destId="{2DD0BF8E-ABE9-497B-A15C-BB4807281C66}" srcOrd="2" destOrd="0" presId="urn:microsoft.com/office/officeart/2018/2/layout/IconCircleList"/>
    <dgm:cxn modelId="{D0FADE1E-CE03-4678-B3F4-EC6CE7FDB88C}" type="presParOf" srcId="{2DD0BF8E-ABE9-497B-A15C-BB4807281C66}" destId="{660108D5-7059-4D5A-8155-8787AE4DA6B1}" srcOrd="0" destOrd="0" presId="urn:microsoft.com/office/officeart/2018/2/layout/IconCircleList"/>
    <dgm:cxn modelId="{346A969E-4D21-4CEB-94FC-25AC85C447E3}" type="presParOf" srcId="{2DD0BF8E-ABE9-497B-A15C-BB4807281C66}" destId="{4472EF8F-EE33-45C5-86B9-72924A21CA18}" srcOrd="1" destOrd="0" presId="urn:microsoft.com/office/officeart/2018/2/layout/IconCircleList"/>
    <dgm:cxn modelId="{C655CAE9-8384-4DBC-B2A2-6D0FF1E4504F}" type="presParOf" srcId="{2DD0BF8E-ABE9-497B-A15C-BB4807281C66}" destId="{E5BEC709-58F3-401D-B91B-3144A8D63D1C}" srcOrd="2" destOrd="0" presId="urn:microsoft.com/office/officeart/2018/2/layout/IconCircleList"/>
    <dgm:cxn modelId="{4866FF43-8B3A-4055-A217-40EE46E079F9}" type="presParOf" srcId="{2DD0BF8E-ABE9-497B-A15C-BB4807281C66}" destId="{AD20B80D-4C37-42B0-B7CA-B133794961AA}" srcOrd="3" destOrd="0" presId="urn:microsoft.com/office/officeart/2018/2/layout/IconCircleList"/>
    <dgm:cxn modelId="{136261D1-D5F8-4EBE-A894-E6C5523AABFC}" type="presParOf" srcId="{ADE4533F-757C-4C6A-8B25-5B7D5BADAFE7}" destId="{43E85016-F0D0-4009-AC27-75BA8B9A04CA}" srcOrd="3" destOrd="0" presId="urn:microsoft.com/office/officeart/2018/2/layout/IconCircleList"/>
    <dgm:cxn modelId="{D8EE51BC-81F0-49B6-BA87-DF7EE97523F1}" type="presParOf" srcId="{ADE4533F-757C-4C6A-8B25-5B7D5BADAFE7}" destId="{562699FF-04C7-44DD-B9BC-8F39D64FDAA7}" srcOrd="4" destOrd="0" presId="urn:microsoft.com/office/officeart/2018/2/layout/IconCircleList"/>
    <dgm:cxn modelId="{BE875B84-8060-49E6-A211-0DE2E2D2134F}" type="presParOf" srcId="{562699FF-04C7-44DD-B9BC-8F39D64FDAA7}" destId="{532D0DC6-EF27-4FE7-9570-EECFC8A0C6B9}" srcOrd="0" destOrd="0" presId="urn:microsoft.com/office/officeart/2018/2/layout/IconCircleList"/>
    <dgm:cxn modelId="{FD2C93D2-5C72-4A88-8B08-8413C5C38A9D}" type="presParOf" srcId="{562699FF-04C7-44DD-B9BC-8F39D64FDAA7}" destId="{55C84816-AACA-4618-BDAA-6531FBB39FDE}" srcOrd="1" destOrd="0" presId="urn:microsoft.com/office/officeart/2018/2/layout/IconCircleList"/>
    <dgm:cxn modelId="{F608D747-7AB4-43DF-A778-08FC26A613B5}" type="presParOf" srcId="{562699FF-04C7-44DD-B9BC-8F39D64FDAA7}" destId="{C08DC278-C42C-4131-BE95-062C7B95DD91}" srcOrd="2" destOrd="0" presId="urn:microsoft.com/office/officeart/2018/2/layout/IconCircleList"/>
    <dgm:cxn modelId="{11085CC1-A16B-40EC-9ACB-D70A77DF8F12}" type="presParOf" srcId="{562699FF-04C7-44DD-B9BC-8F39D64FDAA7}" destId="{11237ED2-6A85-4142-944B-5D94FED267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A9AC1-E4DE-4EAC-ACA4-DD1664C89092}">
      <dsp:nvSpPr>
        <dsp:cNvPr id="0" name=""/>
        <dsp:cNvSpPr/>
      </dsp:nvSpPr>
      <dsp:spPr>
        <a:xfrm>
          <a:off x="679050" y="578771"/>
          <a:ext cx="1887187" cy="188718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3311807-A5C6-4243-B5A9-B99B0CB16278}">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E686C-F321-4B7C-B234-F0F2B1E1A5AC}">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Operators</a:t>
          </a:r>
        </a:p>
      </dsp:txBody>
      <dsp:txXfrm>
        <a:off x="75768" y="3053772"/>
        <a:ext cx="3093750" cy="720000"/>
      </dsp:txXfrm>
    </dsp:sp>
    <dsp:sp modelId="{B503DC92-A052-40B7-A467-B935AEEFB972}">
      <dsp:nvSpPr>
        <dsp:cNvPr id="0" name=""/>
        <dsp:cNvSpPr/>
      </dsp:nvSpPr>
      <dsp:spPr>
        <a:xfrm>
          <a:off x="4314206" y="578771"/>
          <a:ext cx="1887187" cy="1887187"/>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F7F88E2C-1E8E-403F-9872-AD4193A4AB90}">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64C79E-DA9E-4289-B87A-3A47624010C9}">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Conditional Statements</a:t>
          </a:r>
        </a:p>
      </dsp:txBody>
      <dsp:txXfrm>
        <a:off x="3710925" y="3053772"/>
        <a:ext cx="3093750" cy="720000"/>
      </dsp:txXfrm>
    </dsp:sp>
    <dsp:sp modelId="{0C116212-D70B-431A-89F1-2CE0E51FFD68}">
      <dsp:nvSpPr>
        <dsp:cNvPr id="0" name=""/>
        <dsp:cNvSpPr/>
      </dsp:nvSpPr>
      <dsp:spPr>
        <a:xfrm>
          <a:off x="7949362" y="578771"/>
          <a:ext cx="1887187" cy="1887187"/>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EB997CDA-9644-4812-83C7-25F3970A9920}">
      <dsp:nvSpPr>
        <dsp:cNvPr id="0" name=""/>
        <dsp:cNvSpPr/>
      </dsp:nvSpPr>
      <dsp:spPr>
        <a:xfrm>
          <a:off x="8351550" y="980959"/>
          <a:ext cx="1082812" cy="108281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A297C-9BA2-4E70-AC3C-C1576DC707C8}">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Loop Statements</a:t>
          </a:r>
        </a:p>
      </dsp:txBody>
      <dsp:txXfrm>
        <a:off x="7346081" y="3053772"/>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8BA17-7477-914B-B1DB-C5C2F0F35806}">
      <dsp:nvSpPr>
        <dsp:cNvPr id="0" name=""/>
        <dsp:cNvSpPr/>
      </dsp:nvSpPr>
      <dsp:spPr>
        <a:xfrm>
          <a:off x="0" y="2285"/>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4AE8E-F14F-8240-AA6B-34E6363D9071}">
      <dsp:nvSpPr>
        <dsp:cNvPr id="0" name=""/>
        <dsp:cNvSpPr/>
      </dsp:nvSpPr>
      <dsp:spPr>
        <a:xfrm>
          <a:off x="0" y="2285"/>
          <a:ext cx="6224335" cy="1558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Arithmetic Operators</a:t>
          </a:r>
        </a:p>
      </dsp:txBody>
      <dsp:txXfrm>
        <a:off x="0" y="2285"/>
        <a:ext cx="6224335" cy="1558476"/>
      </dsp:txXfrm>
    </dsp:sp>
    <dsp:sp modelId="{55E021EB-F26A-774C-BE4F-5F1D8CA6D01F}">
      <dsp:nvSpPr>
        <dsp:cNvPr id="0" name=""/>
        <dsp:cNvSpPr/>
      </dsp:nvSpPr>
      <dsp:spPr>
        <a:xfrm>
          <a:off x="0" y="1560761"/>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DB1B4-D337-134D-88E0-81529121475F}">
      <dsp:nvSpPr>
        <dsp:cNvPr id="0" name=""/>
        <dsp:cNvSpPr/>
      </dsp:nvSpPr>
      <dsp:spPr>
        <a:xfrm>
          <a:off x="0" y="1560761"/>
          <a:ext cx="6224335" cy="1558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Comparison Operators</a:t>
          </a:r>
        </a:p>
      </dsp:txBody>
      <dsp:txXfrm>
        <a:off x="0" y="1560761"/>
        <a:ext cx="6224335" cy="1558476"/>
      </dsp:txXfrm>
    </dsp:sp>
    <dsp:sp modelId="{1B79F2DE-41BD-4741-9AEE-5D84A88E3846}">
      <dsp:nvSpPr>
        <dsp:cNvPr id="0" name=""/>
        <dsp:cNvSpPr/>
      </dsp:nvSpPr>
      <dsp:spPr>
        <a:xfrm>
          <a:off x="0" y="3119238"/>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36018-3B73-9E41-B32A-0557AD0EE87A}">
      <dsp:nvSpPr>
        <dsp:cNvPr id="0" name=""/>
        <dsp:cNvSpPr/>
      </dsp:nvSpPr>
      <dsp:spPr>
        <a:xfrm>
          <a:off x="0" y="3119238"/>
          <a:ext cx="6224335" cy="1558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Logical Operators</a:t>
          </a:r>
        </a:p>
      </dsp:txBody>
      <dsp:txXfrm>
        <a:off x="0" y="3119238"/>
        <a:ext cx="6224335" cy="15584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8BA17-7477-914B-B1DB-C5C2F0F35806}">
      <dsp:nvSpPr>
        <dsp:cNvPr id="0" name=""/>
        <dsp:cNvSpPr/>
      </dsp:nvSpPr>
      <dsp:spPr>
        <a:xfrm>
          <a:off x="0" y="0"/>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4AE8E-F14F-8240-AA6B-34E6363D9071}">
      <dsp:nvSpPr>
        <dsp:cNvPr id="0" name=""/>
        <dsp:cNvSpPr/>
      </dsp:nvSpPr>
      <dsp:spPr>
        <a:xfrm>
          <a:off x="0" y="0"/>
          <a:ext cx="6224335" cy="1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If Expression</a:t>
          </a:r>
        </a:p>
      </dsp:txBody>
      <dsp:txXfrm>
        <a:off x="0" y="0"/>
        <a:ext cx="6224335" cy="1557000"/>
      </dsp:txXfrm>
    </dsp:sp>
    <dsp:sp modelId="{1B79F2DE-41BD-4741-9AEE-5D84A88E3846}">
      <dsp:nvSpPr>
        <dsp:cNvPr id="0" name=""/>
        <dsp:cNvSpPr/>
      </dsp:nvSpPr>
      <dsp:spPr>
        <a:xfrm>
          <a:off x="0" y="1557000"/>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36018-3B73-9E41-B32A-0557AD0EE87A}">
      <dsp:nvSpPr>
        <dsp:cNvPr id="0" name=""/>
        <dsp:cNvSpPr/>
      </dsp:nvSpPr>
      <dsp:spPr>
        <a:xfrm>
          <a:off x="0" y="1557000"/>
          <a:ext cx="6224335" cy="1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Switch Expression</a:t>
          </a:r>
        </a:p>
      </dsp:txBody>
      <dsp:txXfrm>
        <a:off x="0" y="1557000"/>
        <a:ext cx="6224335" cy="1557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8BA17-7477-914B-B1DB-C5C2F0F35806}">
      <dsp:nvSpPr>
        <dsp:cNvPr id="0" name=""/>
        <dsp:cNvSpPr/>
      </dsp:nvSpPr>
      <dsp:spPr>
        <a:xfrm>
          <a:off x="0" y="0"/>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4AE8E-F14F-8240-AA6B-34E6363D9071}">
      <dsp:nvSpPr>
        <dsp:cNvPr id="0" name=""/>
        <dsp:cNvSpPr/>
      </dsp:nvSpPr>
      <dsp:spPr>
        <a:xfrm>
          <a:off x="0" y="0"/>
          <a:ext cx="6224335" cy="1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For Expression</a:t>
          </a:r>
        </a:p>
      </dsp:txBody>
      <dsp:txXfrm>
        <a:off x="0" y="0"/>
        <a:ext cx="6224335" cy="1557000"/>
      </dsp:txXfrm>
    </dsp:sp>
    <dsp:sp modelId="{1B79F2DE-41BD-4741-9AEE-5D84A88E3846}">
      <dsp:nvSpPr>
        <dsp:cNvPr id="0" name=""/>
        <dsp:cNvSpPr/>
      </dsp:nvSpPr>
      <dsp:spPr>
        <a:xfrm>
          <a:off x="0" y="1557000"/>
          <a:ext cx="62243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36018-3B73-9E41-B32A-0557AD0EE87A}">
      <dsp:nvSpPr>
        <dsp:cNvPr id="0" name=""/>
        <dsp:cNvSpPr/>
      </dsp:nvSpPr>
      <dsp:spPr>
        <a:xfrm>
          <a:off x="0" y="1557000"/>
          <a:ext cx="6224335" cy="1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endParaRPr lang="en-US" sz="4800" kern="1200" dirty="0"/>
        </a:p>
      </dsp:txBody>
      <dsp:txXfrm>
        <a:off x="0" y="1557000"/>
        <a:ext cx="6224335" cy="1557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3A5D5-455A-4E15-9919-005565FDFD17}">
      <dsp:nvSpPr>
        <dsp:cNvPr id="0" name=""/>
        <dsp:cNvSpPr/>
      </dsp:nvSpPr>
      <dsp:spPr>
        <a:xfrm>
          <a:off x="82613" y="152581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65027-D94C-473A-92D8-9F89E6366AE0}">
      <dsp:nvSpPr>
        <dsp:cNvPr id="0" name=""/>
        <dsp:cNvSpPr/>
      </dsp:nvSpPr>
      <dsp:spPr>
        <a:xfrm>
          <a:off x="271034" y="1714236"/>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DF975-CF60-44E0-A468-A40CF02D9E89}">
      <dsp:nvSpPr>
        <dsp:cNvPr id="0" name=""/>
        <dsp:cNvSpPr/>
      </dsp:nvSpPr>
      <dsp:spPr>
        <a:xfrm>
          <a:off x="1172126"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Break</a:t>
          </a:r>
        </a:p>
      </dsp:txBody>
      <dsp:txXfrm>
        <a:off x="1172126" y="1525815"/>
        <a:ext cx="2114937" cy="897246"/>
      </dsp:txXfrm>
    </dsp:sp>
    <dsp:sp modelId="{660108D5-7059-4D5A-8155-8787AE4DA6B1}">
      <dsp:nvSpPr>
        <dsp:cNvPr id="0" name=""/>
        <dsp:cNvSpPr/>
      </dsp:nvSpPr>
      <dsp:spPr>
        <a:xfrm>
          <a:off x="3655575" y="1525815"/>
          <a:ext cx="897246" cy="897246"/>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4472EF8F-EE33-45C5-86B9-72924A21CA18}">
      <dsp:nvSpPr>
        <dsp:cNvPr id="0" name=""/>
        <dsp:cNvSpPr/>
      </dsp:nvSpPr>
      <dsp:spPr>
        <a:xfrm>
          <a:off x="3843996" y="1714236"/>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20B80D-4C37-42B0-B7CA-B133794961AA}">
      <dsp:nvSpPr>
        <dsp:cNvPr id="0" name=""/>
        <dsp:cNvSpPr/>
      </dsp:nvSpPr>
      <dsp:spPr>
        <a:xfrm>
          <a:off x="4745088"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6"/>
              </a:solidFill>
            </a:rPr>
            <a:t>Continue</a:t>
          </a:r>
        </a:p>
      </dsp:txBody>
      <dsp:txXfrm>
        <a:off x="4745088" y="1525815"/>
        <a:ext cx="2114937" cy="897246"/>
      </dsp:txXfrm>
    </dsp:sp>
    <dsp:sp modelId="{532D0DC6-EF27-4FE7-9570-EECFC8A0C6B9}">
      <dsp:nvSpPr>
        <dsp:cNvPr id="0" name=""/>
        <dsp:cNvSpPr/>
      </dsp:nvSpPr>
      <dsp:spPr>
        <a:xfrm>
          <a:off x="7228536" y="1525815"/>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84816-AACA-4618-BDAA-6531FBB39FDE}">
      <dsp:nvSpPr>
        <dsp:cNvPr id="0" name=""/>
        <dsp:cNvSpPr/>
      </dsp:nvSpPr>
      <dsp:spPr>
        <a:xfrm>
          <a:off x="7416958" y="1714236"/>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37ED2-6A85-4142-944B-5D94FED2672B}">
      <dsp:nvSpPr>
        <dsp:cNvPr id="0" name=""/>
        <dsp:cNvSpPr/>
      </dsp:nvSpPr>
      <dsp:spPr>
        <a:xfrm>
          <a:off x="8318049"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4"/>
              </a:solidFill>
            </a:rPr>
            <a:t>Range</a:t>
          </a:r>
        </a:p>
      </dsp:txBody>
      <dsp:txXfrm>
        <a:off x="8318049" y="1525815"/>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E2603-AC7D-6F46-ABA3-1D326707409C}"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96903-A1CB-C245-8CCF-DF41DA0B2C2D}" type="slidenum">
              <a:rPr lang="en-US" smtClean="0"/>
              <a:t>‹#›</a:t>
            </a:fld>
            <a:endParaRPr lang="en-US"/>
          </a:p>
        </p:txBody>
      </p:sp>
    </p:spTree>
    <p:extLst>
      <p:ext uri="{BB962C8B-B14F-4D97-AF65-F5344CB8AC3E}">
        <p14:creationId xmlns:p14="http://schemas.microsoft.com/office/powerpoint/2010/main" val="151363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a:t>
            </a:r>
            <a:r>
              <a:rPr lang="en-US" dirty="0" err="1"/>
              <a:t>Control_flow</a:t>
            </a:r>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4</a:t>
            </a:fld>
            <a:endParaRPr lang="en-US"/>
          </a:p>
        </p:txBody>
      </p:sp>
    </p:spTree>
    <p:extLst>
      <p:ext uri="{BB962C8B-B14F-4D97-AF65-F5344CB8AC3E}">
        <p14:creationId xmlns:p14="http://schemas.microsoft.com/office/powerpoint/2010/main" val="362215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97</a:t>
            </a:fld>
            <a:endParaRPr lang="en-US"/>
          </a:p>
        </p:txBody>
      </p:sp>
    </p:spTree>
    <p:extLst>
      <p:ext uri="{BB962C8B-B14F-4D97-AF65-F5344CB8AC3E}">
        <p14:creationId xmlns:p14="http://schemas.microsoft.com/office/powerpoint/2010/main" val="94824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98</a:t>
            </a:fld>
            <a:endParaRPr lang="en-US"/>
          </a:p>
        </p:txBody>
      </p:sp>
    </p:spTree>
    <p:extLst>
      <p:ext uri="{BB962C8B-B14F-4D97-AF65-F5344CB8AC3E}">
        <p14:creationId xmlns:p14="http://schemas.microsoft.com/office/powerpoint/2010/main" val="3707126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99</a:t>
            </a:fld>
            <a:endParaRPr lang="en-US"/>
          </a:p>
        </p:txBody>
      </p:sp>
    </p:spTree>
    <p:extLst>
      <p:ext uri="{BB962C8B-B14F-4D97-AF65-F5344CB8AC3E}">
        <p14:creationId xmlns:p14="http://schemas.microsoft.com/office/powerpoint/2010/main" val="181884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a:t>
            </a:r>
            <a:r>
              <a:rPr lang="en-US" dirty="0" err="1"/>
              <a:t>Control_flow</a:t>
            </a:r>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5</a:t>
            </a:fld>
            <a:endParaRPr lang="en-US"/>
          </a:p>
        </p:txBody>
      </p:sp>
    </p:spTree>
    <p:extLst>
      <p:ext uri="{BB962C8B-B14F-4D97-AF65-F5344CB8AC3E}">
        <p14:creationId xmlns:p14="http://schemas.microsoft.com/office/powerpoint/2010/main" val="110427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46</a:t>
            </a:fld>
            <a:endParaRPr lang="en-US"/>
          </a:p>
        </p:txBody>
      </p:sp>
    </p:spTree>
    <p:extLst>
      <p:ext uri="{BB962C8B-B14F-4D97-AF65-F5344CB8AC3E}">
        <p14:creationId xmlns:p14="http://schemas.microsoft.com/office/powerpoint/2010/main" val="255246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Array literal</a:t>
            </a:r>
          </a:p>
        </p:txBody>
      </p:sp>
      <p:sp>
        <p:nvSpPr>
          <p:cNvPr id="4" name="Slide Number Placeholder 3"/>
          <p:cNvSpPr>
            <a:spLocks noGrp="1"/>
          </p:cNvSpPr>
          <p:nvPr>
            <p:ph type="sldNum" sz="quarter" idx="5"/>
          </p:nvPr>
        </p:nvSpPr>
        <p:spPr/>
        <p:txBody>
          <a:bodyPr/>
          <a:lstStyle/>
          <a:p>
            <a:fld id="{1CF96903-A1CB-C245-8CCF-DF41DA0B2C2D}" type="slidenum">
              <a:rPr lang="en-US" smtClean="0"/>
              <a:t>48</a:t>
            </a:fld>
            <a:endParaRPr lang="en-US"/>
          </a:p>
        </p:txBody>
      </p:sp>
    </p:spTree>
    <p:extLst>
      <p:ext uri="{BB962C8B-B14F-4D97-AF65-F5344CB8AC3E}">
        <p14:creationId xmlns:p14="http://schemas.microsoft.com/office/powerpoint/2010/main" val="15027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52</a:t>
            </a:fld>
            <a:endParaRPr lang="en-US"/>
          </a:p>
        </p:txBody>
      </p:sp>
    </p:spTree>
    <p:extLst>
      <p:ext uri="{BB962C8B-B14F-4D97-AF65-F5344CB8AC3E}">
        <p14:creationId xmlns:p14="http://schemas.microsoft.com/office/powerpoint/2010/main" val="246745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Sebuah</a:t>
            </a:r>
            <a:r>
              <a:rPr lang="en-US" dirty="0"/>
              <a:t> template data yang </a:t>
            </a:r>
            <a:r>
              <a:rPr lang="en-US" dirty="0" err="1"/>
              <a:t>digunakan</a:t>
            </a:r>
            <a:r>
              <a:rPr lang="en-US" dirty="0"/>
              <a:t> </a:t>
            </a:r>
            <a:r>
              <a:rPr lang="en-US" dirty="0" err="1"/>
              <a:t>untuk</a:t>
            </a:r>
            <a:r>
              <a:rPr lang="en-US" dirty="0"/>
              <a:t> </a:t>
            </a:r>
            <a:r>
              <a:rPr lang="en-US" dirty="0" err="1"/>
              <a:t>menggabungkan</a:t>
            </a:r>
            <a:r>
              <a:rPr lang="en-US" dirty="0"/>
              <a:t> </a:t>
            </a:r>
            <a:r>
              <a:rPr lang="en-US" dirty="0" err="1"/>
              <a:t>nol</a:t>
            </a:r>
            <a:r>
              <a:rPr lang="en-US" dirty="0"/>
              <a:t> </a:t>
            </a:r>
            <a:r>
              <a:rPr lang="en-US" dirty="0" err="1"/>
              <a:t>atau</a:t>
            </a:r>
            <a:r>
              <a:rPr lang="en-US" dirty="0"/>
              <a:t> </a:t>
            </a:r>
            <a:r>
              <a:rPr lang="en-US" dirty="0" err="1"/>
              <a:t>lebih</a:t>
            </a:r>
            <a:r>
              <a:rPr lang="en-US" dirty="0"/>
              <a:t> </a:t>
            </a:r>
            <a:r>
              <a:rPr lang="en-US" dirty="0" err="1"/>
              <a:t>tipe</a:t>
            </a:r>
            <a:r>
              <a:rPr lang="en-US" dirty="0"/>
              <a:t> data </a:t>
            </a:r>
            <a:r>
              <a:rPr lang="en-US" dirty="0" err="1"/>
              <a:t>lainnya</a:t>
            </a:r>
            <a:r>
              <a:rPr lang="en-US" dirty="0"/>
              <a:t> </a:t>
            </a:r>
            <a:r>
              <a:rPr lang="en-US" dirty="0" err="1"/>
              <a:t>dalam</a:t>
            </a:r>
            <a:r>
              <a:rPr lang="en-US" dirty="0"/>
              <a:t> </a:t>
            </a:r>
            <a:r>
              <a:rPr lang="en-US" dirty="0" err="1"/>
              <a:t>satu</a:t>
            </a:r>
            <a:r>
              <a:rPr lang="en-US" dirty="0"/>
              <a:t> </a:t>
            </a:r>
            <a:r>
              <a:rPr lang="en-US" dirty="0" err="1"/>
              <a:t>kesatuan</a:t>
            </a:r>
            <a:r>
              <a:rPr lang="en-US" dirty="0"/>
              <a:t>.</a:t>
            </a:r>
          </a:p>
          <a:p>
            <a:r>
              <a:rPr lang="en-US" dirty="0"/>
              <a:t>Struct </a:t>
            </a:r>
            <a:r>
              <a:rPr lang="en-US" dirty="0" err="1"/>
              <a:t>adalah</a:t>
            </a:r>
            <a:r>
              <a:rPr lang="en-US" dirty="0"/>
              <a:t> </a:t>
            </a:r>
            <a:r>
              <a:rPr lang="en-US" dirty="0" err="1"/>
              <a:t>kumpulan</a:t>
            </a:r>
            <a:r>
              <a:rPr lang="en-US" dirty="0"/>
              <a:t> field.</a:t>
            </a:r>
          </a:p>
        </p:txBody>
      </p:sp>
      <p:sp>
        <p:nvSpPr>
          <p:cNvPr id="4" name="Slide Number Placeholder 3"/>
          <p:cNvSpPr>
            <a:spLocks noGrp="1"/>
          </p:cNvSpPr>
          <p:nvPr>
            <p:ph type="sldNum" sz="quarter" idx="5"/>
          </p:nvPr>
        </p:nvSpPr>
        <p:spPr/>
        <p:txBody>
          <a:bodyPr/>
          <a:lstStyle/>
          <a:p>
            <a:fld id="{1CF96903-A1CB-C245-8CCF-DF41DA0B2C2D}" type="slidenum">
              <a:rPr lang="en-US" smtClean="0"/>
              <a:t>86</a:t>
            </a:fld>
            <a:endParaRPr lang="en-US"/>
          </a:p>
        </p:txBody>
      </p:sp>
    </p:spTree>
    <p:extLst>
      <p:ext uri="{BB962C8B-B14F-4D97-AF65-F5344CB8AC3E}">
        <p14:creationId xmlns:p14="http://schemas.microsoft.com/office/powerpoint/2010/main" val="198783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Secara</a:t>
            </a:r>
            <a:r>
              <a:rPr lang="en-US" dirty="0"/>
              <a:t> default, di Golang </a:t>
            </a:r>
            <a:r>
              <a:rPr lang="en-US" dirty="0" err="1"/>
              <a:t>semua</a:t>
            </a:r>
            <a:r>
              <a:rPr lang="en-US" dirty="0"/>
              <a:t> variable </a:t>
            </a:r>
            <a:r>
              <a:rPr lang="en-US" dirty="0" err="1"/>
              <a:t>itu</a:t>
            </a:r>
            <a:r>
              <a:rPr lang="en-US" dirty="0"/>
              <a:t> di passing by value, </a:t>
            </a:r>
            <a:r>
              <a:rPr lang="en-US" dirty="0" err="1"/>
              <a:t>bukan</a:t>
            </a:r>
            <a:r>
              <a:rPr lang="en-US" dirty="0"/>
              <a:t> by reference.</a:t>
            </a:r>
          </a:p>
          <a:p>
            <a:r>
              <a:rPr lang="en-US" dirty="0" err="1"/>
              <a:t>Artinya</a:t>
            </a:r>
            <a:r>
              <a:rPr lang="en-US" dirty="0"/>
              <a:t> </a:t>
            </a:r>
            <a:r>
              <a:rPr lang="en-US" dirty="0" err="1"/>
              <a:t>jika</a:t>
            </a:r>
            <a:r>
              <a:rPr lang="en-US" dirty="0"/>
              <a:t> </a:t>
            </a:r>
            <a:r>
              <a:rPr lang="en-US" dirty="0" err="1"/>
              <a:t>kita</a:t>
            </a:r>
            <a:r>
              <a:rPr lang="en-US" dirty="0"/>
              <a:t> </a:t>
            </a:r>
            <a:r>
              <a:rPr lang="en-US" dirty="0" err="1"/>
              <a:t>mengirim</a:t>
            </a:r>
            <a:r>
              <a:rPr lang="en-US" dirty="0"/>
              <a:t> </a:t>
            </a:r>
            <a:r>
              <a:rPr lang="en-US" dirty="0" err="1"/>
              <a:t>sebuah</a:t>
            </a:r>
            <a:r>
              <a:rPr lang="en-US" dirty="0"/>
              <a:t> </a:t>
            </a:r>
            <a:r>
              <a:rPr lang="en-US" dirty="0" err="1"/>
              <a:t>vairbale</a:t>
            </a:r>
            <a:r>
              <a:rPr lang="en-US" dirty="0"/>
              <a:t> </a:t>
            </a:r>
            <a:r>
              <a:rPr lang="en-US" dirty="0" err="1"/>
              <a:t>ke</a:t>
            </a:r>
            <a:r>
              <a:rPr lang="en-US" dirty="0"/>
              <a:t> </a:t>
            </a:r>
            <a:r>
              <a:rPr lang="en-US" dirty="0" err="1"/>
              <a:t>dalam</a:t>
            </a:r>
            <a:r>
              <a:rPr lang="en-US" dirty="0"/>
              <a:t> </a:t>
            </a:r>
            <a:r>
              <a:rPr lang="en-US" dirty="0" err="1"/>
              <a:t>func</a:t>
            </a:r>
            <a:r>
              <a:rPr lang="en-US" dirty="0"/>
              <a:t>, method, </a:t>
            </a:r>
            <a:r>
              <a:rPr lang="en-US" dirty="0" err="1"/>
              <a:t>atau</a:t>
            </a:r>
            <a:r>
              <a:rPr lang="en-US" dirty="0"/>
              <a:t> variable lain.</a:t>
            </a:r>
          </a:p>
          <a:p>
            <a:r>
              <a:rPr lang="en-US" dirty="0" err="1"/>
              <a:t>Sebenernya</a:t>
            </a:r>
            <a:r>
              <a:rPr lang="en-US" dirty="0"/>
              <a:t> yang </a:t>
            </a:r>
            <a:r>
              <a:rPr lang="en-US" dirty="0" err="1"/>
              <a:t>dikirm</a:t>
            </a:r>
            <a:r>
              <a:rPr lang="en-US" dirty="0"/>
              <a:t> </a:t>
            </a:r>
            <a:r>
              <a:rPr lang="en-US" dirty="0" err="1"/>
              <a:t>adalah</a:t>
            </a:r>
            <a:r>
              <a:rPr lang="en-US" dirty="0"/>
              <a:t> </a:t>
            </a:r>
            <a:r>
              <a:rPr lang="en-US" dirty="0" err="1"/>
              <a:t>duplikasi</a:t>
            </a:r>
            <a:r>
              <a:rPr lang="en-US" dirty="0"/>
              <a:t> </a:t>
            </a:r>
            <a:r>
              <a:rPr lang="en-US" dirty="0" err="1"/>
              <a:t>valuenya</a:t>
            </a:r>
            <a:r>
              <a:rPr lang="en-US" dirty="0"/>
              <a:t>.</a:t>
            </a:r>
          </a:p>
        </p:txBody>
      </p:sp>
      <p:sp>
        <p:nvSpPr>
          <p:cNvPr id="4" name="Slide Number Placeholder 3"/>
          <p:cNvSpPr>
            <a:spLocks noGrp="1"/>
          </p:cNvSpPr>
          <p:nvPr>
            <p:ph type="sldNum" sz="quarter" idx="5"/>
          </p:nvPr>
        </p:nvSpPr>
        <p:spPr/>
        <p:txBody>
          <a:bodyPr/>
          <a:lstStyle/>
          <a:p>
            <a:fld id="{1CF96903-A1CB-C245-8CCF-DF41DA0B2C2D}" type="slidenum">
              <a:rPr lang="en-US" smtClean="0"/>
              <a:t>93</a:t>
            </a:fld>
            <a:endParaRPr lang="en-US"/>
          </a:p>
        </p:txBody>
      </p:sp>
    </p:spTree>
    <p:extLst>
      <p:ext uri="{BB962C8B-B14F-4D97-AF65-F5344CB8AC3E}">
        <p14:creationId xmlns:p14="http://schemas.microsoft.com/office/powerpoint/2010/main" val="425413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 </a:t>
            </a:r>
            <a:r>
              <a:rPr lang="en-US" dirty="0" err="1"/>
              <a:t>adalah</a:t>
            </a:r>
            <a:r>
              <a:rPr lang="en-US" dirty="0"/>
              <a:t> </a:t>
            </a:r>
            <a:r>
              <a:rPr lang="en-US" dirty="0" err="1"/>
              <a:t>kemampuan</a:t>
            </a:r>
            <a:r>
              <a:rPr lang="en-US" dirty="0"/>
              <a:t> </a:t>
            </a:r>
            <a:r>
              <a:rPr lang="en-US" dirty="0" err="1"/>
              <a:t>untuk</a:t>
            </a:r>
            <a:r>
              <a:rPr lang="en-US" dirty="0"/>
              <a:t> </a:t>
            </a:r>
            <a:r>
              <a:rPr lang="en-US" dirty="0" err="1"/>
              <a:t>membuat</a:t>
            </a:r>
            <a:r>
              <a:rPr lang="en-US" dirty="0"/>
              <a:t> reference </a:t>
            </a:r>
            <a:r>
              <a:rPr lang="en-US" dirty="0" err="1"/>
              <a:t>ke</a:t>
            </a:r>
            <a:r>
              <a:rPr lang="en-US" dirty="0"/>
              <a:t> </a:t>
            </a:r>
            <a:r>
              <a:rPr lang="en-US" dirty="0" err="1"/>
              <a:t>lokasi</a:t>
            </a:r>
            <a:r>
              <a:rPr lang="en-US" dirty="0"/>
              <a:t> data di memory yang </a:t>
            </a:r>
            <a:r>
              <a:rPr lang="en-US" dirty="0" err="1"/>
              <a:t>sama</a:t>
            </a:r>
            <a:r>
              <a:rPr lang="en-US" dirty="0"/>
              <a:t>, </a:t>
            </a:r>
            <a:r>
              <a:rPr lang="en-US" dirty="0" err="1"/>
              <a:t>tanpa</a:t>
            </a:r>
            <a:r>
              <a:rPr lang="en-US" dirty="0"/>
              <a:t> </a:t>
            </a:r>
            <a:r>
              <a:rPr lang="en-US" dirty="0" err="1"/>
              <a:t>menduplikasi</a:t>
            </a:r>
            <a:r>
              <a:rPr lang="en-US" dirty="0"/>
              <a:t> data yang </a:t>
            </a:r>
            <a:r>
              <a:rPr lang="en-US" dirty="0" err="1"/>
              <a:t>sudah</a:t>
            </a:r>
            <a:r>
              <a:rPr lang="en-US" dirty="0"/>
              <a:t> </a:t>
            </a:r>
            <a:r>
              <a:rPr lang="en-US" dirty="0" err="1"/>
              <a:t>ada</a:t>
            </a:r>
            <a:r>
              <a:rPr lang="en-US" dirty="0"/>
              <a:t>.</a:t>
            </a:r>
          </a:p>
          <a:p>
            <a:r>
              <a:rPr lang="en-US" dirty="0" err="1"/>
              <a:t>Sederhananya</a:t>
            </a:r>
            <a:r>
              <a:rPr lang="en-US" dirty="0"/>
              <a:t> </a:t>
            </a:r>
            <a:r>
              <a:rPr lang="en-US" dirty="0" err="1"/>
              <a:t>dengan</a:t>
            </a:r>
            <a:r>
              <a:rPr lang="en-US" dirty="0"/>
              <a:t> </a:t>
            </a:r>
            <a:r>
              <a:rPr lang="en-US" dirty="0" err="1"/>
              <a:t>kemampuan</a:t>
            </a:r>
            <a:r>
              <a:rPr lang="en-US" dirty="0"/>
              <a:t> pointer, </a:t>
            </a:r>
            <a:r>
              <a:rPr lang="en-US" dirty="0" err="1"/>
              <a:t>kita</a:t>
            </a:r>
            <a:r>
              <a:rPr lang="en-US" dirty="0"/>
              <a:t> </a:t>
            </a:r>
            <a:r>
              <a:rPr lang="en-US" dirty="0" err="1"/>
              <a:t>bisa</a:t>
            </a:r>
            <a:r>
              <a:rPr lang="en-US" dirty="0"/>
              <a:t> </a:t>
            </a:r>
            <a:r>
              <a:rPr lang="en-US" dirty="0" err="1"/>
              <a:t>membuat</a:t>
            </a:r>
            <a:r>
              <a:rPr lang="en-US" dirty="0"/>
              <a:t> pass by reference.</a:t>
            </a:r>
          </a:p>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95</a:t>
            </a:fld>
            <a:endParaRPr lang="en-US"/>
          </a:p>
        </p:txBody>
      </p:sp>
    </p:spTree>
    <p:extLst>
      <p:ext uri="{BB962C8B-B14F-4D97-AF65-F5344CB8AC3E}">
        <p14:creationId xmlns:p14="http://schemas.microsoft.com/office/powerpoint/2010/main" val="37363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Untuk</a:t>
            </a:r>
            <a:r>
              <a:rPr lang="en-US" dirty="0"/>
              <a:t> </a:t>
            </a:r>
            <a:r>
              <a:rPr lang="en-US" dirty="0" err="1"/>
              <a:t>membuat</a:t>
            </a:r>
            <a:r>
              <a:rPr lang="en-US" dirty="0"/>
              <a:t> </a:t>
            </a:r>
            <a:r>
              <a:rPr lang="en-US" dirty="0" err="1"/>
              <a:t>sebuah</a:t>
            </a:r>
            <a:r>
              <a:rPr lang="en-US" dirty="0"/>
              <a:t> variable </a:t>
            </a:r>
            <a:r>
              <a:rPr lang="en-US" dirty="0" err="1"/>
              <a:t>dengan</a:t>
            </a:r>
            <a:r>
              <a:rPr lang="en-US" dirty="0"/>
              <a:t> </a:t>
            </a:r>
            <a:r>
              <a:rPr lang="en-US" dirty="0" err="1"/>
              <a:t>nilai</a:t>
            </a:r>
            <a:r>
              <a:rPr lang="en-US" dirty="0"/>
              <a:t> pointer </a:t>
            </a:r>
            <a:r>
              <a:rPr lang="en-US" dirty="0" err="1"/>
              <a:t>ke</a:t>
            </a:r>
            <a:r>
              <a:rPr lang="en-US" dirty="0"/>
              <a:t> variable yang lain, </a:t>
            </a:r>
            <a:r>
              <a:rPr lang="en-US" dirty="0" err="1"/>
              <a:t>kita</a:t>
            </a:r>
            <a:r>
              <a:rPr lang="en-US" dirty="0"/>
              <a:t> </a:t>
            </a:r>
            <a:r>
              <a:rPr lang="en-US" dirty="0" err="1"/>
              <a:t>bisa</a:t>
            </a:r>
            <a:r>
              <a:rPr lang="en-US" dirty="0"/>
              <a:t> </a:t>
            </a:r>
            <a:r>
              <a:rPr lang="en-US" dirty="0" err="1"/>
              <a:t>menggunakan</a:t>
            </a:r>
            <a:r>
              <a:rPr lang="en-US" dirty="0"/>
              <a:t> operator &amp; </a:t>
            </a:r>
            <a:r>
              <a:rPr lang="en-US" dirty="0" err="1"/>
              <a:t>diikuti</a:t>
            </a:r>
            <a:r>
              <a:rPr lang="en-US" dirty="0"/>
              <a:t> </a:t>
            </a:r>
            <a:r>
              <a:rPr lang="en-US" dirty="0" err="1"/>
              <a:t>dengan</a:t>
            </a:r>
            <a:r>
              <a:rPr lang="en-US" dirty="0"/>
              <a:t> </a:t>
            </a:r>
            <a:r>
              <a:rPr lang="en-US" dirty="0" err="1"/>
              <a:t>nama</a:t>
            </a:r>
            <a:r>
              <a:rPr lang="en-US" dirty="0"/>
              <a:t> </a:t>
            </a:r>
            <a:r>
              <a:rPr lang="en-US" dirty="0" err="1"/>
              <a:t>variablenya</a:t>
            </a:r>
            <a:endParaRPr lang="en-US" dirty="0"/>
          </a:p>
          <a:p>
            <a:endParaRPr lang="en-US" dirty="0"/>
          </a:p>
        </p:txBody>
      </p:sp>
      <p:sp>
        <p:nvSpPr>
          <p:cNvPr id="4" name="Slide Number Placeholder 3"/>
          <p:cNvSpPr>
            <a:spLocks noGrp="1"/>
          </p:cNvSpPr>
          <p:nvPr>
            <p:ph type="sldNum" sz="quarter" idx="5"/>
          </p:nvPr>
        </p:nvSpPr>
        <p:spPr/>
        <p:txBody>
          <a:bodyPr/>
          <a:lstStyle/>
          <a:p>
            <a:fld id="{1CF96903-A1CB-C245-8CCF-DF41DA0B2C2D}" type="slidenum">
              <a:rPr lang="en-US" smtClean="0"/>
              <a:t>96</a:t>
            </a:fld>
            <a:endParaRPr lang="en-US"/>
          </a:p>
        </p:txBody>
      </p:sp>
    </p:spTree>
    <p:extLst>
      <p:ext uri="{BB962C8B-B14F-4D97-AF65-F5344CB8AC3E}">
        <p14:creationId xmlns:p14="http://schemas.microsoft.com/office/powerpoint/2010/main" val="406341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A2F7CB-998C-804B-9D81-10ABF64E23F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1571828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2F7CB-998C-804B-9D81-10ABF64E23F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93023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2F7CB-998C-804B-9D81-10ABF64E23F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42749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2F7CB-998C-804B-9D81-10ABF64E23F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190945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A2F7CB-998C-804B-9D81-10ABF64E23F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56842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A2F7CB-998C-804B-9D81-10ABF64E23F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255830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2F7CB-998C-804B-9D81-10ABF64E23F4}"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326432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A2F7CB-998C-804B-9D81-10ABF64E23F4}"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1342051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A2F7CB-998C-804B-9D81-10ABF64E23F4}"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399606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A2F7CB-998C-804B-9D81-10ABF64E23F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1785895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A2F7CB-998C-804B-9D81-10ABF64E23F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D174A3-9355-B64B-8FF9-0E62A577390C}" type="slidenum">
              <a:rPr lang="en-US" smtClean="0"/>
              <a:t>‹#›</a:t>
            </a:fld>
            <a:endParaRPr lang="en-US"/>
          </a:p>
        </p:txBody>
      </p:sp>
    </p:spTree>
    <p:extLst>
      <p:ext uri="{BB962C8B-B14F-4D97-AF65-F5344CB8AC3E}">
        <p14:creationId xmlns:p14="http://schemas.microsoft.com/office/powerpoint/2010/main" val="2150266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2F7CB-998C-804B-9D81-10ABF64E23F4}" type="datetimeFigureOut">
              <a:rPr lang="en-US" smtClean="0"/>
              <a:t>2/22/24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174A3-9355-B64B-8FF9-0E62A577390C}" type="slidenum">
              <a:rPr lang="en-US" smtClean="0"/>
              <a:t>‹#›</a:t>
            </a:fld>
            <a:endParaRPr lang="en-US"/>
          </a:p>
        </p:txBody>
      </p:sp>
    </p:spTree>
    <p:extLst>
      <p:ext uri="{BB962C8B-B14F-4D97-AF65-F5344CB8AC3E}">
        <p14:creationId xmlns:p14="http://schemas.microsoft.com/office/powerpoint/2010/main" val="30740279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94C9EA-C9E3-AE09-8CD9-1A8B2997B92B}"/>
              </a:ext>
            </a:extLst>
          </p:cNvPr>
          <p:cNvSpPr>
            <a:spLocks noGrp="1"/>
          </p:cNvSpPr>
          <p:nvPr>
            <p:ph type="ctrTitle"/>
          </p:nvPr>
        </p:nvSpPr>
        <p:spPr>
          <a:xfrm>
            <a:off x="1524003" y="1999615"/>
            <a:ext cx="9144000" cy="2764028"/>
          </a:xfrm>
        </p:spPr>
        <p:txBody>
          <a:bodyPr anchor="ctr">
            <a:normAutofit/>
          </a:bodyPr>
          <a:lstStyle/>
          <a:p>
            <a:r>
              <a:rPr lang="en-US" sz="7200" b="1"/>
              <a:t>GOLANG BASIC</a:t>
            </a:r>
          </a:p>
        </p:txBody>
      </p:sp>
      <p:sp>
        <p:nvSpPr>
          <p:cNvPr id="3" name="Subtitle 2">
            <a:extLst>
              <a:ext uri="{FF2B5EF4-FFF2-40B4-BE49-F238E27FC236}">
                <a16:creationId xmlns:a16="http://schemas.microsoft.com/office/drawing/2014/main" id="{AD7AAF99-7AF9-9453-BEC9-6CB45957047F}"/>
              </a:ext>
            </a:extLst>
          </p:cNvPr>
          <p:cNvSpPr>
            <a:spLocks noGrp="1"/>
          </p:cNvSpPr>
          <p:nvPr>
            <p:ph type="subTitle" idx="1"/>
          </p:nvPr>
        </p:nvSpPr>
        <p:spPr>
          <a:xfrm>
            <a:off x="1966912" y="5645150"/>
            <a:ext cx="8258176" cy="631825"/>
          </a:xfrm>
        </p:spPr>
        <p:txBody>
          <a:bodyPr anchor="ctr">
            <a:normAutofit/>
          </a:bodyPr>
          <a:lstStyle/>
          <a:p>
            <a:r>
              <a:rPr lang="en-US" sz="2800"/>
              <a:t>2024, 23 February</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5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F12B-32E3-149D-6C5A-F8DA0F2F6DE9}"/>
              </a:ext>
            </a:extLst>
          </p:cNvPr>
          <p:cNvSpPr>
            <a:spLocks noGrp="1"/>
          </p:cNvSpPr>
          <p:nvPr>
            <p:ph type="title"/>
          </p:nvPr>
        </p:nvSpPr>
        <p:spPr/>
        <p:txBody>
          <a:bodyPr/>
          <a:lstStyle/>
          <a:p>
            <a:r>
              <a:rPr lang="en-US" b="1" dirty="0"/>
              <a:t>Arithmetic Operators</a:t>
            </a:r>
            <a:endParaRPr lang="en-US" dirty="0"/>
          </a:p>
        </p:txBody>
      </p:sp>
      <p:pic>
        <p:nvPicPr>
          <p:cNvPr id="7" name="Content Placeholder 6">
            <a:extLst>
              <a:ext uri="{FF2B5EF4-FFF2-40B4-BE49-F238E27FC236}">
                <a16:creationId xmlns:a16="http://schemas.microsoft.com/office/drawing/2014/main" id="{8A7E32B7-9AA0-7893-89BA-4CAC9E02B51B}"/>
              </a:ext>
            </a:extLst>
          </p:cNvPr>
          <p:cNvPicPr>
            <a:picLocks noGrp="1" noChangeAspect="1"/>
          </p:cNvPicPr>
          <p:nvPr>
            <p:ph idx="1"/>
          </p:nvPr>
        </p:nvPicPr>
        <p:blipFill>
          <a:blip r:embed="rId2"/>
          <a:stretch>
            <a:fillRect/>
          </a:stretch>
        </p:blipFill>
        <p:spPr>
          <a:xfrm>
            <a:off x="838200" y="2506721"/>
            <a:ext cx="10515600" cy="2989145"/>
          </a:xfrm>
          <a:prstGeom prst="rect">
            <a:avLst/>
          </a:prstGeom>
        </p:spPr>
      </p:pic>
    </p:spTree>
    <p:extLst>
      <p:ext uri="{BB962C8B-B14F-4D97-AF65-F5344CB8AC3E}">
        <p14:creationId xmlns:p14="http://schemas.microsoft.com/office/powerpoint/2010/main" val="1711026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DEFER, ERROR,</a:t>
            </a:r>
            <a:br>
              <a:rPr lang="en-US" sz="8000" b="1" kern="1200" dirty="0">
                <a:solidFill>
                  <a:schemeClr val="tx1"/>
                </a:solidFill>
                <a:latin typeface="+mj-lt"/>
                <a:ea typeface="+mj-ea"/>
                <a:cs typeface="+mj-cs"/>
              </a:rPr>
            </a:br>
            <a:r>
              <a:rPr lang="en-US" sz="8000" b="1" kern="1200" dirty="0">
                <a:solidFill>
                  <a:schemeClr val="tx1"/>
                </a:solidFill>
                <a:latin typeface="+mj-lt"/>
                <a:ea typeface="+mj-ea"/>
                <a:cs typeface="+mj-cs"/>
              </a:rPr>
              <a:t>PANIC, RECOVER</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30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EDDF-4D44-FFA0-18E3-13DC8BEF2FED}"/>
              </a:ext>
            </a:extLst>
          </p:cNvPr>
          <p:cNvSpPr>
            <a:spLocks noGrp="1"/>
          </p:cNvSpPr>
          <p:nvPr>
            <p:ph type="title"/>
          </p:nvPr>
        </p:nvSpPr>
        <p:spPr/>
        <p:txBody>
          <a:bodyPr/>
          <a:lstStyle/>
          <a:p>
            <a:r>
              <a:rPr lang="en-US" b="1" dirty="0"/>
              <a:t>Defer</a:t>
            </a:r>
          </a:p>
        </p:txBody>
      </p:sp>
      <p:pic>
        <p:nvPicPr>
          <p:cNvPr id="4" name="Content Placeholder 3">
            <a:extLst>
              <a:ext uri="{FF2B5EF4-FFF2-40B4-BE49-F238E27FC236}">
                <a16:creationId xmlns:a16="http://schemas.microsoft.com/office/drawing/2014/main" id="{F56CEF5F-D2AB-471B-88BA-C4AC66E1D467}"/>
              </a:ext>
            </a:extLst>
          </p:cNvPr>
          <p:cNvPicPr>
            <a:picLocks noGrp="1" noChangeAspect="1"/>
          </p:cNvPicPr>
          <p:nvPr>
            <p:ph idx="1"/>
          </p:nvPr>
        </p:nvPicPr>
        <p:blipFill>
          <a:blip r:embed="rId2"/>
          <a:stretch>
            <a:fillRect/>
          </a:stretch>
        </p:blipFill>
        <p:spPr>
          <a:xfrm>
            <a:off x="3253417" y="1825625"/>
            <a:ext cx="5685165" cy="4351338"/>
          </a:xfrm>
          <a:prstGeom prst="rect">
            <a:avLst/>
          </a:prstGeom>
        </p:spPr>
      </p:pic>
    </p:spTree>
    <p:extLst>
      <p:ext uri="{BB962C8B-B14F-4D97-AF65-F5344CB8AC3E}">
        <p14:creationId xmlns:p14="http://schemas.microsoft.com/office/powerpoint/2010/main" val="3368645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DD3E-51A8-C4AA-F437-25AD36A9968F}"/>
              </a:ext>
            </a:extLst>
          </p:cNvPr>
          <p:cNvSpPr>
            <a:spLocks noGrp="1"/>
          </p:cNvSpPr>
          <p:nvPr>
            <p:ph type="title"/>
          </p:nvPr>
        </p:nvSpPr>
        <p:spPr/>
        <p:txBody>
          <a:bodyPr/>
          <a:lstStyle/>
          <a:p>
            <a:r>
              <a:rPr lang="en-US" b="1" dirty="0"/>
              <a:t>Defer</a:t>
            </a:r>
            <a:endParaRPr lang="en-US" dirty="0"/>
          </a:p>
        </p:txBody>
      </p:sp>
      <p:pic>
        <p:nvPicPr>
          <p:cNvPr id="4" name="Content Placeholder 3">
            <a:extLst>
              <a:ext uri="{FF2B5EF4-FFF2-40B4-BE49-F238E27FC236}">
                <a16:creationId xmlns:a16="http://schemas.microsoft.com/office/drawing/2014/main" id="{DEB8733E-7DC2-1B3E-3B09-72B17A524BFD}"/>
              </a:ext>
            </a:extLst>
          </p:cNvPr>
          <p:cNvPicPr>
            <a:picLocks noGrp="1" noChangeAspect="1"/>
          </p:cNvPicPr>
          <p:nvPr>
            <p:ph idx="1"/>
          </p:nvPr>
        </p:nvPicPr>
        <p:blipFill>
          <a:blip r:embed="rId2"/>
          <a:stretch>
            <a:fillRect/>
          </a:stretch>
        </p:blipFill>
        <p:spPr>
          <a:xfrm>
            <a:off x="1346200" y="2407444"/>
            <a:ext cx="9499600" cy="3187700"/>
          </a:xfrm>
          <a:prstGeom prst="rect">
            <a:avLst/>
          </a:prstGeom>
        </p:spPr>
      </p:pic>
    </p:spTree>
    <p:extLst>
      <p:ext uri="{BB962C8B-B14F-4D97-AF65-F5344CB8AC3E}">
        <p14:creationId xmlns:p14="http://schemas.microsoft.com/office/powerpoint/2010/main" val="3426474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624F-0DC8-16B6-7367-0D0182A32B6F}"/>
              </a:ext>
            </a:extLst>
          </p:cNvPr>
          <p:cNvSpPr>
            <a:spLocks noGrp="1"/>
          </p:cNvSpPr>
          <p:nvPr>
            <p:ph type="title"/>
          </p:nvPr>
        </p:nvSpPr>
        <p:spPr/>
        <p:txBody>
          <a:bodyPr/>
          <a:lstStyle/>
          <a:p>
            <a:r>
              <a:rPr lang="en-US" b="1" dirty="0"/>
              <a:t>Error &amp; Panic</a:t>
            </a:r>
          </a:p>
        </p:txBody>
      </p:sp>
      <p:pic>
        <p:nvPicPr>
          <p:cNvPr id="4" name="Content Placeholder 3">
            <a:extLst>
              <a:ext uri="{FF2B5EF4-FFF2-40B4-BE49-F238E27FC236}">
                <a16:creationId xmlns:a16="http://schemas.microsoft.com/office/drawing/2014/main" id="{4D994ECF-FE05-370C-6D05-865D98CBD8E9}"/>
              </a:ext>
            </a:extLst>
          </p:cNvPr>
          <p:cNvPicPr>
            <a:picLocks noGrp="1" noChangeAspect="1"/>
          </p:cNvPicPr>
          <p:nvPr>
            <p:ph idx="1"/>
          </p:nvPr>
        </p:nvPicPr>
        <p:blipFill>
          <a:blip r:embed="rId2"/>
          <a:stretch>
            <a:fillRect/>
          </a:stretch>
        </p:blipFill>
        <p:spPr>
          <a:xfrm>
            <a:off x="3482489" y="1825625"/>
            <a:ext cx="5227022" cy="4351338"/>
          </a:xfrm>
          <a:prstGeom prst="rect">
            <a:avLst/>
          </a:prstGeom>
        </p:spPr>
      </p:pic>
    </p:spTree>
    <p:extLst>
      <p:ext uri="{BB962C8B-B14F-4D97-AF65-F5344CB8AC3E}">
        <p14:creationId xmlns:p14="http://schemas.microsoft.com/office/powerpoint/2010/main" val="34345277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D7DF-F80F-100F-D1D4-F81361E95256}"/>
              </a:ext>
            </a:extLst>
          </p:cNvPr>
          <p:cNvSpPr>
            <a:spLocks noGrp="1"/>
          </p:cNvSpPr>
          <p:nvPr>
            <p:ph type="title"/>
          </p:nvPr>
        </p:nvSpPr>
        <p:spPr/>
        <p:txBody>
          <a:bodyPr/>
          <a:lstStyle/>
          <a:p>
            <a:r>
              <a:rPr lang="en-US" b="1" dirty="0"/>
              <a:t>Error &amp; Panic</a:t>
            </a:r>
          </a:p>
        </p:txBody>
      </p:sp>
      <p:pic>
        <p:nvPicPr>
          <p:cNvPr id="4" name="Content Placeholder 3">
            <a:extLst>
              <a:ext uri="{FF2B5EF4-FFF2-40B4-BE49-F238E27FC236}">
                <a16:creationId xmlns:a16="http://schemas.microsoft.com/office/drawing/2014/main" id="{FDD80C9D-4FB3-F6E1-434A-F22470153194}"/>
              </a:ext>
            </a:extLst>
          </p:cNvPr>
          <p:cNvPicPr>
            <a:picLocks noGrp="1" noChangeAspect="1"/>
          </p:cNvPicPr>
          <p:nvPr>
            <p:ph idx="1"/>
          </p:nvPr>
        </p:nvPicPr>
        <p:blipFill>
          <a:blip r:embed="rId2"/>
          <a:stretch>
            <a:fillRect/>
          </a:stretch>
        </p:blipFill>
        <p:spPr>
          <a:xfrm>
            <a:off x="1295400" y="1874044"/>
            <a:ext cx="9601200" cy="4254500"/>
          </a:xfrm>
          <a:prstGeom prst="rect">
            <a:avLst/>
          </a:prstGeom>
        </p:spPr>
      </p:pic>
    </p:spTree>
    <p:extLst>
      <p:ext uri="{BB962C8B-B14F-4D97-AF65-F5344CB8AC3E}">
        <p14:creationId xmlns:p14="http://schemas.microsoft.com/office/powerpoint/2010/main" val="2097216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B7109-ED52-DBC0-4EA7-850C10B76E88}"/>
              </a:ext>
            </a:extLst>
          </p:cNvPr>
          <p:cNvSpPr>
            <a:spLocks noGrp="1"/>
          </p:cNvSpPr>
          <p:nvPr>
            <p:ph type="title"/>
          </p:nvPr>
        </p:nvSpPr>
        <p:spPr>
          <a:xfrm>
            <a:off x="630936" y="639520"/>
            <a:ext cx="3429000" cy="1719072"/>
          </a:xfrm>
        </p:spPr>
        <p:txBody>
          <a:bodyPr anchor="b">
            <a:normAutofit/>
          </a:bodyPr>
          <a:lstStyle/>
          <a:p>
            <a:r>
              <a:rPr lang="en-US" sz="5400" b="1"/>
              <a:t>Recover</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E96EBFE-439D-3654-6905-C96AA1A30325}"/>
              </a:ext>
            </a:extLst>
          </p:cNvPr>
          <p:cNvSpPr>
            <a:spLocks noGrp="1"/>
          </p:cNvSpPr>
          <p:nvPr>
            <p:ph idx="1"/>
          </p:nvPr>
        </p:nvSpPr>
        <p:spPr>
          <a:xfrm>
            <a:off x="630936" y="2807208"/>
            <a:ext cx="3429000" cy="3410712"/>
          </a:xfrm>
        </p:spPr>
        <p:txBody>
          <a:bodyPr anchor="t">
            <a:normAutofit/>
          </a:bodyPr>
          <a:lstStyle/>
          <a:p>
            <a:endParaRPr lang="en-US" sz="2200"/>
          </a:p>
        </p:txBody>
      </p:sp>
      <p:pic>
        <p:nvPicPr>
          <p:cNvPr id="4" name="Content Placeholder 3" descr="A screen shot of a computer program&#10;&#10;Description automatically generated">
            <a:extLst>
              <a:ext uri="{FF2B5EF4-FFF2-40B4-BE49-F238E27FC236}">
                <a16:creationId xmlns:a16="http://schemas.microsoft.com/office/drawing/2014/main" id="{2B09064A-B7F1-1804-EE37-98230A30FE24}"/>
              </a:ext>
            </a:extLst>
          </p:cNvPr>
          <p:cNvPicPr>
            <a:picLocks noChangeAspect="1"/>
          </p:cNvPicPr>
          <p:nvPr/>
        </p:nvPicPr>
        <p:blipFill>
          <a:blip r:embed="rId2"/>
          <a:stretch>
            <a:fillRect/>
          </a:stretch>
        </p:blipFill>
        <p:spPr>
          <a:xfrm>
            <a:off x="5540350" y="640080"/>
            <a:ext cx="5131611" cy="5577840"/>
          </a:xfrm>
          <a:prstGeom prst="rect">
            <a:avLst/>
          </a:prstGeom>
        </p:spPr>
      </p:pic>
    </p:spTree>
    <p:extLst>
      <p:ext uri="{BB962C8B-B14F-4D97-AF65-F5344CB8AC3E}">
        <p14:creationId xmlns:p14="http://schemas.microsoft.com/office/powerpoint/2010/main" val="10419852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C558-8F14-8B52-41F3-2A3EF12933A5}"/>
              </a:ext>
            </a:extLst>
          </p:cNvPr>
          <p:cNvSpPr>
            <a:spLocks noGrp="1"/>
          </p:cNvSpPr>
          <p:nvPr>
            <p:ph type="title"/>
          </p:nvPr>
        </p:nvSpPr>
        <p:spPr/>
        <p:txBody>
          <a:bodyPr/>
          <a:lstStyle/>
          <a:p>
            <a:r>
              <a:rPr lang="en-US" b="1" dirty="0"/>
              <a:t>Recover</a:t>
            </a:r>
          </a:p>
        </p:txBody>
      </p:sp>
      <p:pic>
        <p:nvPicPr>
          <p:cNvPr id="4" name="Content Placeholder 3">
            <a:extLst>
              <a:ext uri="{FF2B5EF4-FFF2-40B4-BE49-F238E27FC236}">
                <a16:creationId xmlns:a16="http://schemas.microsoft.com/office/drawing/2014/main" id="{F1DABFC1-3472-5FF1-0A4C-A9B7527806B7}"/>
              </a:ext>
            </a:extLst>
          </p:cNvPr>
          <p:cNvPicPr>
            <a:picLocks noGrp="1" noChangeAspect="1"/>
          </p:cNvPicPr>
          <p:nvPr>
            <p:ph idx="1"/>
          </p:nvPr>
        </p:nvPicPr>
        <p:blipFill>
          <a:blip r:embed="rId2"/>
          <a:stretch>
            <a:fillRect/>
          </a:stretch>
        </p:blipFill>
        <p:spPr>
          <a:xfrm>
            <a:off x="1187450" y="2540794"/>
            <a:ext cx="9817100" cy="2921000"/>
          </a:xfrm>
          <a:prstGeom prst="rect">
            <a:avLst/>
          </a:prstGeom>
        </p:spPr>
      </p:pic>
    </p:spTree>
    <p:extLst>
      <p:ext uri="{BB962C8B-B14F-4D97-AF65-F5344CB8AC3E}">
        <p14:creationId xmlns:p14="http://schemas.microsoft.com/office/powerpoint/2010/main" val="97035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Augmented Assignments</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71001164"/>
              </p:ext>
            </p:extLst>
          </p:nvPr>
        </p:nvGraphicFramePr>
        <p:xfrm>
          <a:off x="838200" y="1825625"/>
          <a:ext cx="10515600" cy="222504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Operator</a:t>
                      </a:r>
                    </a:p>
                  </a:txBody>
                  <a:tcPr/>
                </a:tc>
                <a:tc>
                  <a:txBody>
                    <a:bodyPr/>
                    <a:lstStyle/>
                    <a:p>
                      <a:r>
                        <a:rPr lang="en-US" dirty="0"/>
                        <a:t>Augmented Assignments</a:t>
                      </a:r>
                    </a:p>
                  </a:txBody>
                  <a:tcPr/>
                </a:tc>
                <a:extLst>
                  <a:ext uri="{0D108BD9-81ED-4DB2-BD59-A6C34878D82A}">
                    <a16:rowId xmlns:a16="http://schemas.microsoft.com/office/drawing/2014/main" val="1475877600"/>
                  </a:ext>
                </a:extLst>
              </a:tr>
              <a:tr h="370840">
                <a:tc>
                  <a:txBody>
                    <a:bodyPr/>
                    <a:lstStyle/>
                    <a:p>
                      <a:r>
                        <a:rPr lang="en-US" dirty="0"/>
                        <a:t>a = a + 10</a:t>
                      </a:r>
                    </a:p>
                  </a:txBody>
                  <a:tcPr/>
                </a:tc>
                <a:tc>
                  <a:txBody>
                    <a:bodyPr/>
                    <a:lstStyle/>
                    <a:p>
                      <a:r>
                        <a:rPr lang="en-US" dirty="0"/>
                        <a:t>a += 10</a:t>
                      </a:r>
                    </a:p>
                  </a:txBody>
                  <a:tcPr/>
                </a:tc>
                <a:extLst>
                  <a:ext uri="{0D108BD9-81ED-4DB2-BD59-A6C34878D82A}">
                    <a16:rowId xmlns:a16="http://schemas.microsoft.com/office/drawing/2014/main" val="894040184"/>
                  </a:ext>
                </a:extLst>
              </a:tr>
              <a:tr h="370840">
                <a:tc>
                  <a:txBody>
                    <a:bodyPr/>
                    <a:lstStyle/>
                    <a:p>
                      <a:r>
                        <a:rPr lang="en-US" dirty="0"/>
                        <a:t>a = a - 10</a:t>
                      </a:r>
                    </a:p>
                  </a:txBody>
                  <a:tcPr/>
                </a:tc>
                <a:tc>
                  <a:txBody>
                    <a:bodyPr/>
                    <a:lstStyle/>
                    <a:p>
                      <a:r>
                        <a:rPr lang="en-US" dirty="0"/>
                        <a:t>a -= 10</a:t>
                      </a:r>
                    </a:p>
                  </a:txBody>
                  <a:tcPr/>
                </a:tc>
                <a:extLst>
                  <a:ext uri="{0D108BD9-81ED-4DB2-BD59-A6C34878D82A}">
                    <a16:rowId xmlns:a16="http://schemas.microsoft.com/office/drawing/2014/main" val="2132373279"/>
                  </a:ext>
                </a:extLst>
              </a:tr>
              <a:tr h="370840">
                <a:tc>
                  <a:txBody>
                    <a:bodyPr/>
                    <a:lstStyle/>
                    <a:p>
                      <a:r>
                        <a:rPr lang="en-US" dirty="0"/>
                        <a:t>a = a * 10</a:t>
                      </a:r>
                    </a:p>
                  </a:txBody>
                  <a:tcPr/>
                </a:tc>
                <a:tc>
                  <a:txBody>
                    <a:bodyPr/>
                    <a:lstStyle/>
                    <a:p>
                      <a:r>
                        <a:rPr lang="en-US" dirty="0"/>
                        <a:t>a *= 10</a:t>
                      </a:r>
                    </a:p>
                  </a:txBody>
                  <a:tcPr/>
                </a:tc>
                <a:extLst>
                  <a:ext uri="{0D108BD9-81ED-4DB2-BD59-A6C34878D82A}">
                    <a16:rowId xmlns:a16="http://schemas.microsoft.com/office/drawing/2014/main" val="3713192789"/>
                  </a:ext>
                </a:extLst>
              </a:tr>
              <a:tr h="370840">
                <a:tc>
                  <a:txBody>
                    <a:bodyPr/>
                    <a:lstStyle/>
                    <a:p>
                      <a:r>
                        <a:rPr lang="en-US" dirty="0"/>
                        <a:t>a = a / 10</a:t>
                      </a:r>
                    </a:p>
                  </a:txBody>
                  <a:tcPr/>
                </a:tc>
                <a:tc>
                  <a:txBody>
                    <a:bodyPr/>
                    <a:lstStyle/>
                    <a:p>
                      <a:r>
                        <a:rPr lang="en-US" dirty="0"/>
                        <a:t>a /= 10</a:t>
                      </a:r>
                    </a:p>
                  </a:txBody>
                  <a:tcPr/>
                </a:tc>
                <a:extLst>
                  <a:ext uri="{0D108BD9-81ED-4DB2-BD59-A6C34878D82A}">
                    <a16:rowId xmlns:a16="http://schemas.microsoft.com/office/drawing/2014/main" val="1846254564"/>
                  </a:ext>
                </a:extLst>
              </a:tr>
              <a:tr h="370840">
                <a:tc>
                  <a:txBody>
                    <a:bodyPr/>
                    <a:lstStyle/>
                    <a:p>
                      <a:r>
                        <a:rPr lang="en-US" dirty="0"/>
                        <a:t>a = a % 10</a:t>
                      </a:r>
                    </a:p>
                  </a:txBody>
                  <a:tcPr/>
                </a:tc>
                <a:tc>
                  <a:txBody>
                    <a:bodyPr/>
                    <a:lstStyle/>
                    <a:p>
                      <a:r>
                        <a:rPr lang="en-US" dirty="0"/>
                        <a:t>a %= 10</a:t>
                      </a:r>
                    </a:p>
                  </a:txBody>
                  <a:tcPr/>
                </a:tc>
                <a:extLst>
                  <a:ext uri="{0D108BD9-81ED-4DB2-BD59-A6C34878D82A}">
                    <a16:rowId xmlns:a16="http://schemas.microsoft.com/office/drawing/2014/main" val="4147664478"/>
                  </a:ext>
                </a:extLst>
              </a:tr>
            </a:tbl>
          </a:graphicData>
        </a:graphic>
      </p:graphicFrame>
    </p:spTree>
    <p:extLst>
      <p:ext uri="{BB962C8B-B14F-4D97-AF65-F5344CB8AC3E}">
        <p14:creationId xmlns:p14="http://schemas.microsoft.com/office/powerpoint/2010/main" val="2610162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4152-C557-362C-8D86-6194FD2C7201}"/>
              </a:ext>
            </a:extLst>
          </p:cNvPr>
          <p:cNvSpPr>
            <a:spLocks noGrp="1"/>
          </p:cNvSpPr>
          <p:nvPr>
            <p:ph type="title"/>
          </p:nvPr>
        </p:nvSpPr>
        <p:spPr/>
        <p:txBody>
          <a:bodyPr/>
          <a:lstStyle/>
          <a:p>
            <a:r>
              <a:rPr lang="en-US" b="1" dirty="0"/>
              <a:t>Augmented Assignments</a:t>
            </a:r>
            <a:endParaRPr lang="en-US" dirty="0"/>
          </a:p>
        </p:txBody>
      </p:sp>
      <p:pic>
        <p:nvPicPr>
          <p:cNvPr id="4" name="Content Placeholder 3">
            <a:extLst>
              <a:ext uri="{FF2B5EF4-FFF2-40B4-BE49-F238E27FC236}">
                <a16:creationId xmlns:a16="http://schemas.microsoft.com/office/drawing/2014/main" id="{7D56442B-BC41-815C-D436-ABD8AD0BD598}"/>
              </a:ext>
            </a:extLst>
          </p:cNvPr>
          <p:cNvPicPr>
            <a:picLocks noGrp="1" noChangeAspect="1"/>
          </p:cNvPicPr>
          <p:nvPr>
            <p:ph idx="1"/>
          </p:nvPr>
        </p:nvPicPr>
        <p:blipFill>
          <a:blip r:embed="rId2"/>
          <a:stretch>
            <a:fillRect/>
          </a:stretch>
        </p:blipFill>
        <p:spPr>
          <a:xfrm>
            <a:off x="4677837" y="1825625"/>
            <a:ext cx="2836325" cy="4351338"/>
          </a:xfrm>
          <a:prstGeom prst="rect">
            <a:avLst/>
          </a:prstGeom>
        </p:spPr>
      </p:pic>
    </p:spTree>
    <p:extLst>
      <p:ext uri="{BB962C8B-B14F-4D97-AF65-F5344CB8AC3E}">
        <p14:creationId xmlns:p14="http://schemas.microsoft.com/office/powerpoint/2010/main" val="271340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9E7F-1874-C306-0112-13FFFDDE2F7E}"/>
              </a:ext>
            </a:extLst>
          </p:cNvPr>
          <p:cNvSpPr>
            <a:spLocks noGrp="1"/>
          </p:cNvSpPr>
          <p:nvPr>
            <p:ph type="title"/>
          </p:nvPr>
        </p:nvSpPr>
        <p:spPr/>
        <p:txBody>
          <a:bodyPr/>
          <a:lstStyle/>
          <a:p>
            <a:r>
              <a:rPr lang="en-US" b="1" dirty="0"/>
              <a:t>Augmented Assignments</a:t>
            </a:r>
            <a:endParaRPr lang="en-US" dirty="0"/>
          </a:p>
        </p:txBody>
      </p:sp>
      <p:pic>
        <p:nvPicPr>
          <p:cNvPr id="4" name="Content Placeholder 3">
            <a:extLst>
              <a:ext uri="{FF2B5EF4-FFF2-40B4-BE49-F238E27FC236}">
                <a16:creationId xmlns:a16="http://schemas.microsoft.com/office/drawing/2014/main" id="{115FBB1D-8A61-4182-D0CE-3751341646A4}"/>
              </a:ext>
            </a:extLst>
          </p:cNvPr>
          <p:cNvPicPr>
            <a:picLocks noGrp="1" noChangeAspect="1"/>
          </p:cNvPicPr>
          <p:nvPr>
            <p:ph idx="1"/>
          </p:nvPr>
        </p:nvPicPr>
        <p:blipFill>
          <a:blip r:embed="rId2"/>
          <a:stretch>
            <a:fillRect/>
          </a:stretch>
        </p:blipFill>
        <p:spPr>
          <a:xfrm>
            <a:off x="838200" y="2112336"/>
            <a:ext cx="10515600" cy="3777915"/>
          </a:xfrm>
          <a:prstGeom prst="rect">
            <a:avLst/>
          </a:prstGeom>
        </p:spPr>
      </p:pic>
    </p:spTree>
    <p:extLst>
      <p:ext uri="{BB962C8B-B14F-4D97-AF65-F5344CB8AC3E}">
        <p14:creationId xmlns:p14="http://schemas.microsoft.com/office/powerpoint/2010/main" val="143567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Unary Operators</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1260951175"/>
              </p:ext>
            </p:extLst>
          </p:nvPr>
        </p:nvGraphicFramePr>
        <p:xfrm>
          <a:off x="838200" y="1825625"/>
          <a:ext cx="10515600" cy="185420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Operator</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a:t>++</a:t>
                      </a:r>
                    </a:p>
                  </a:txBody>
                  <a:tcPr/>
                </a:tc>
                <a:tc>
                  <a:txBody>
                    <a:bodyPr/>
                    <a:lstStyle/>
                    <a:p>
                      <a:r>
                        <a:rPr lang="en-US" dirty="0"/>
                        <a:t>Increment</a:t>
                      </a:r>
                    </a:p>
                  </a:txBody>
                  <a:tcPr/>
                </a:tc>
                <a:extLst>
                  <a:ext uri="{0D108BD9-81ED-4DB2-BD59-A6C34878D82A}">
                    <a16:rowId xmlns:a16="http://schemas.microsoft.com/office/drawing/2014/main" val="894040184"/>
                  </a:ext>
                </a:extLst>
              </a:tr>
              <a:tr h="370840">
                <a:tc>
                  <a:txBody>
                    <a:bodyPr/>
                    <a:lstStyle/>
                    <a:p>
                      <a:r>
                        <a:rPr lang="en-US" dirty="0"/>
                        <a:t>--</a:t>
                      </a:r>
                    </a:p>
                  </a:txBody>
                  <a:tcPr/>
                </a:tc>
                <a:tc>
                  <a:txBody>
                    <a:bodyPr/>
                    <a:lstStyle/>
                    <a:p>
                      <a:r>
                        <a:rPr lang="en-US" dirty="0"/>
                        <a:t>Decrement</a:t>
                      </a:r>
                    </a:p>
                  </a:txBody>
                  <a:tcPr/>
                </a:tc>
                <a:extLst>
                  <a:ext uri="{0D108BD9-81ED-4DB2-BD59-A6C34878D82A}">
                    <a16:rowId xmlns:a16="http://schemas.microsoft.com/office/drawing/2014/main" val="2132373279"/>
                  </a:ext>
                </a:extLst>
              </a:tr>
              <a:tr h="370840">
                <a:tc>
                  <a:txBody>
                    <a:bodyPr/>
                    <a:lstStyle/>
                    <a:p>
                      <a:r>
                        <a:rPr lang="en-US" dirty="0"/>
                        <a:t>-</a:t>
                      </a:r>
                    </a:p>
                  </a:txBody>
                  <a:tcPr/>
                </a:tc>
                <a:tc>
                  <a:txBody>
                    <a:bodyPr/>
                    <a:lstStyle/>
                    <a:p>
                      <a:r>
                        <a:rPr lang="en-US" dirty="0"/>
                        <a:t>Negative</a:t>
                      </a:r>
                    </a:p>
                  </a:txBody>
                  <a:tcPr/>
                </a:tc>
                <a:extLst>
                  <a:ext uri="{0D108BD9-81ED-4DB2-BD59-A6C34878D82A}">
                    <a16:rowId xmlns:a16="http://schemas.microsoft.com/office/drawing/2014/main" val="3713192789"/>
                  </a:ext>
                </a:extLst>
              </a:tr>
              <a:tr h="370840">
                <a:tc>
                  <a:txBody>
                    <a:bodyPr/>
                    <a:lstStyle/>
                    <a:p>
                      <a:r>
                        <a:rPr lang="en-US" dirty="0"/>
                        <a:t>+</a:t>
                      </a:r>
                    </a:p>
                  </a:txBody>
                  <a:tcPr/>
                </a:tc>
                <a:tc>
                  <a:txBody>
                    <a:bodyPr/>
                    <a:lstStyle/>
                    <a:p>
                      <a:r>
                        <a:rPr lang="en-US" dirty="0"/>
                        <a:t>Positive</a:t>
                      </a:r>
                    </a:p>
                  </a:txBody>
                  <a:tcPr/>
                </a:tc>
                <a:extLst>
                  <a:ext uri="{0D108BD9-81ED-4DB2-BD59-A6C34878D82A}">
                    <a16:rowId xmlns:a16="http://schemas.microsoft.com/office/drawing/2014/main" val="1846254564"/>
                  </a:ext>
                </a:extLst>
              </a:tr>
            </a:tbl>
          </a:graphicData>
        </a:graphic>
      </p:graphicFrame>
    </p:spTree>
    <p:extLst>
      <p:ext uri="{BB962C8B-B14F-4D97-AF65-F5344CB8AC3E}">
        <p14:creationId xmlns:p14="http://schemas.microsoft.com/office/powerpoint/2010/main" val="363782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431C-74A3-A32A-4DB8-A7B6FB843FC7}"/>
              </a:ext>
            </a:extLst>
          </p:cNvPr>
          <p:cNvSpPr>
            <a:spLocks noGrp="1"/>
          </p:cNvSpPr>
          <p:nvPr>
            <p:ph type="title"/>
          </p:nvPr>
        </p:nvSpPr>
        <p:spPr/>
        <p:txBody>
          <a:bodyPr/>
          <a:lstStyle/>
          <a:p>
            <a:r>
              <a:rPr lang="en-US" b="1" dirty="0"/>
              <a:t>Unary Operators</a:t>
            </a:r>
            <a:endParaRPr lang="en-US" dirty="0"/>
          </a:p>
        </p:txBody>
      </p:sp>
      <p:pic>
        <p:nvPicPr>
          <p:cNvPr id="4" name="Content Placeholder 3">
            <a:extLst>
              <a:ext uri="{FF2B5EF4-FFF2-40B4-BE49-F238E27FC236}">
                <a16:creationId xmlns:a16="http://schemas.microsoft.com/office/drawing/2014/main" id="{F84AE142-4D53-5B1D-2743-F2FCAA208398}"/>
              </a:ext>
            </a:extLst>
          </p:cNvPr>
          <p:cNvPicPr>
            <a:picLocks noGrp="1" noChangeAspect="1"/>
          </p:cNvPicPr>
          <p:nvPr>
            <p:ph idx="1"/>
          </p:nvPr>
        </p:nvPicPr>
        <p:blipFill>
          <a:blip r:embed="rId2"/>
          <a:stretch>
            <a:fillRect/>
          </a:stretch>
        </p:blipFill>
        <p:spPr>
          <a:xfrm>
            <a:off x="4292600" y="2007394"/>
            <a:ext cx="3606800" cy="3987800"/>
          </a:xfrm>
          <a:prstGeom prst="rect">
            <a:avLst/>
          </a:prstGeom>
        </p:spPr>
      </p:pic>
    </p:spTree>
    <p:extLst>
      <p:ext uri="{BB962C8B-B14F-4D97-AF65-F5344CB8AC3E}">
        <p14:creationId xmlns:p14="http://schemas.microsoft.com/office/powerpoint/2010/main" val="820823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3718-3267-F028-B4F0-6C26CD7271A9}"/>
              </a:ext>
            </a:extLst>
          </p:cNvPr>
          <p:cNvSpPr>
            <a:spLocks noGrp="1"/>
          </p:cNvSpPr>
          <p:nvPr>
            <p:ph type="title"/>
          </p:nvPr>
        </p:nvSpPr>
        <p:spPr/>
        <p:txBody>
          <a:bodyPr/>
          <a:lstStyle/>
          <a:p>
            <a:r>
              <a:rPr lang="en-US" b="1" dirty="0"/>
              <a:t>Unary Operators</a:t>
            </a:r>
            <a:endParaRPr lang="en-US" dirty="0"/>
          </a:p>
        </p:txBody>
      </p:sp>
      <p:pic>
        <p:nvPicPr>
          <p:cNvPr id="4" name="Content Placeholder 3">
            <a:extLst>
              <a:ext uri="{FF2B5EF4-FFF2-40B4-BE49-F238E27FC236}">
                <a16:creationId xmlns:a16="http://schemas.microsoft.com/office/drawing/2014/main" id="{D3CFF0A7-E47E-551E-9920-FCDA37F5237B}"/>
              </a:ext>
            </a:extLst>
          </p:cNvPr>
          <p:cNvPicPr>
            <a:picLocks noGrp="1" noChangeAspect="1"/>
          </p:cNvPicPr>
          <p:nvPr>
            <p:ph idx="1"/>
          </p:nvPr>
        </p:nvPicPr>
        <p:blipFill>
          <a:blip r:embed="rId2"/>
          <a:stretch>
            <a:fillRect/>
          </a:stretch>
        </p:blipFill>
        <p:spPr>
          <a:xfrm>
            <a:off x="838200" y="2432081"/>
            <a:ext cx="10515600" cy="3138425"/>
          </a:xfrm>
          <a:prstGeom prst="rect">
            <a:avLst/>
          </a:prstGeom>
        </p:spPr>
      </p:pic>
    </p:spTree>
    <p:extLst>
      <p:ext uri="{BB962C8B-B14F-4D97-AF65-F5344CB8AC3E}">
        <p14:creationId xmlns:p14="http://schemas.microsoft.com/office/powerpoint/2010/main" val="243896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Comparison Operators</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3731748689"/>
              </p:ext>
            </p:extLst>
          </p:nvPr>
        </p:nvGraphicFramePr>
        <p:xfrm>
          <a:off x="838200" y="1825625"/>
          <a:ext cx="10515600" cy="259588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Operator</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a:t>==</a:t>
                      </a:r>
                    </a:p>
                  </a:txBody>
                  <a:tcPr/>
                </a:tc>
                <a:tc>
                  <a:txBody>
                    <a:bodyPr/>
                    <a:lstStyle/>
                    <a:p>
                      <a:r>
                        <a:rPr lang="en-US" dirty="0"/>
                        <a:t>Equal</a:t>
                      </a:r>
                    </a:p>
                  </a:txBody>
                  <a:tcPr/>
                </a:tc>
                <a:extLst>
                  <a:ext uri="{0D108BD9-81ED-4DB2-BD59-A6C34878D82A}">
                    <a16:rowId xmlns:a16="http://schemas.microsoft.com/office/drawing/2014/main" val="894040184"/>
                  </a:ext>
                </a:extLst>
              </a:tr>
              <a:tr h="370840">
                <a:tc>
                  <a:txBody>
                    <a:bodyPr/>
                    <a:lstStyle/>
                    <a:p>
                      <a:r>
                        <a:rPr lang="en-US" dirty="0"/>
                        <a:t>!=</a:t>
                      </a:r>
                    </a:p>
                  </a:txBody>
                  <a:tcPr/>
                </a:tc>
                <a:tc>
                  <a:txBody>
                    <a:bodyPr/>
                    <a:lstStyle/>
                    <a:p>
                      <a:r>
                        <a:rPr lang="en-US" dirty="0"/>
                        <a:t>Not equal</a:t>
                      </a:r>
                    </a:p>
                  </a:txBody>
                  <a:tcPr/>
                </a:tc>
                <a:extLst>
                  <a:ext uri="{0D108BD9-81ED-4DB2-BD59-A6C34878D82A}">
                    <a16:rowId xmlns:a16="http://schemas.microsoft.com/office/drawing/2014/main" val="2132373279"/>
                  </a:ext>
                </a:extLst>
              </a:tr>
              <a:tr h="370840">
                <a:tc>
                  <a:txBody>
                    <a:bodyPr/>
                    <a:lstStyle/>
                    <a:p>
                      <a:r>
                        <a:rPr lang="en-US" dirty="0"/>
                        <a:t>&lt;</a:t>
                      </a:r>
                    </a:p>
                  </a:txBody>
                  <a:tcPr/>
                </a:tc>
                <a:tc>
                  <a:txBody>
                    <a:bodyPr/>
                    <a:lstStyle/>
                    <a:p>
                      <a:r>
                        <a:rPr lang="en-US" dirty="0"/>
                        <a:t>Less</a:t>
                      </a:r>
                    </a:p>
                  </a:txBody>
                  <a:tcPr/>
                </a:tc>
                <a:extLst>
                  <a:ext uri="{0D108BD9-81ED-4DB2-BD59-A6C34878D82A}">
                    <a16:rowId xmlns:a16="http://schemas.microsoft.com/office/drawing/2014/main" val="3713192789"/>
                  </a:ext>
                </a:extLst>
              </a:tr>
              <a:tr h="370840">
                <a:tc>
                  <a:txBody>
                    <a:bodyPr/>
                    <a:lstStyle/>
                    <a:p>
                      <a:r>
                        <a:rPr lang="en-US" dirty="0"/>
                        <a:t>&lt;=</a:t>
                      </a:r>
                    </a:p>
                  </a:txBody>
                  <a:tcPr/>
                </a:tc>
                <a:tc>
                  <a:txBody>
                    <a:bodyPr/>
                    <a:lstStyle/>
                    <a:p>
                      <a:r>
                        <a:rPr lang="en-US" dirty="0"/>
                        <a:t>Less or equal</a:t>
                      </a:r>
                    </a:p>
                  </a:txBody>
                  <a:tcPr/>
                </a:tc>
                <a:extLst>
                  <a:ext uri="{0D108BD9-81ED-4DB2-BD59-A6C34878D82A}">
                    <a16:rowId xmlns:a16="http://schemas.microsoft.com/office/drawing/2014/main" val="1846254564"/>
                  </a:ext>
                </a:extLst>
              </a:tr>
              <a:tr h="370840">
                <a:tc>
                  <a:txBody>
                    <a:bodyPr/>
                    <a:lstStyle/>
                    <a:p>
                      <a:r>
                        <a:rPr lang="en-US" dirty="0"/>
                        <a:t>&gt;</a:t>
                      </a:r>
                    </a:p>
                  </a:txBody>
                  <a:tcPr/>
                </a:tc>
                <a:tc>
                  <a:txBody>
                    <a:bodyPr/>
                    <a:lstStyle/>
                    <a:p>
                      <a:r>
                        <a:rPr lang="en-US" dirty="0"/>
                        <a:t>Greater</a:t>
                      </a:r>
                    </a:p>
                  </a:txBody>
                  <a:tcPr/>
                </a:tc>
                <a:extLst>
                  <a:ext uri="{0D108BD9-81ED-4DB2-BD59-A6C34878D82A}">
                    <a16:rowId xmlns:a16="http://schemas.microsoft.com/office/drawing/2014/main" val="4147664478"/>
                  </a:ext>
                </a:extLst>
              </a:tr>
              <a:tr h="370840">
                <a:tc>
                  <a:txBody>
                    <a:bodyPr/>
                    <a:lstStyle/>
                    <a:p>
                      <a:r>
                        <a:rPr lang="en-US" dirty="0"/>
                        <a:t>&gt;=</a:t>
                      </a:r>
                    </a:p>
                  </a:txBody>
                  <a:tcPr/>
                </a:tc>
                <a:tc>
                  <a:txBody>
                    <a:bodyPr/>
                    <a:lstStyle/>
                    <a:p>
                      <a:r>
                        <a:rPr lang="en-US" dirty="0"/>
                        <a:t>Greater or equal</a:t>
                      </a:r>
                    </a:p>
                  </a:txBody>
                  <a:tcPr/>
                </a:tc>
                <a:extLst>
                  <a:ext uri="{0D108BD9-81ED-4DB2-BD59-A6C34878D82A}">
                    <a16:rowId xmlns:a16="http://schemas.microsoft.com/office/drawing/2014/main" val="203821778"/>
                  </a:ext>
                </a:extLst>
              </a:tr>
            </a:tbl>
          </a:graphicData>
        </a:graphic>
      </p:graphicFrame>
    </p:spTree>
    <p:extLst>
      <p:ext uri="{BB962C8B-B14F-4D97-AF65-F5344CB8AC3E}">
        <p14:creationId xmlns:p14="http://schemas.microsoft.com/office/powerpoint/2010/main" val="364703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172D-F470-ACC1-957C-D988DE56A66F}"/>
              </a:ext>
            </a:extLst>
          </p:cNvPr>
          <p:cNvSpPr>
            <a:spLocks noGrp="1"/>
          </p:cNvSpPr>
          <p:nvPr>
            <p:ph type="title"/>
          </p:nvPr>
        </p:nvSpPr>
        <p:spPr/>
        <p:txBody>
          <a:bodyPr/>
          <a:lstStyle/>
          <a:p>
            <a:r>
              <a:rPr lang="en-US" b="1" dirty="0"/>
              <a:t>Comparison Operators</a:t>
            </a:r>
          </a:p>
        </p:txBody>
      </p:sp>
      <p:pic>
        <p:nvPicPr>
          <p:cNvPr id="4" name="Content Placeholder 3">
            <a:extLst>
              <a:ext uri="{FF2B5EF4-FFF2-40B4-BE49-F238E27FC236}">
                <a16:creationId xmlns:a16="http://schemas.microsoft.com/office/drawing/2014/main" id="{A64B5464-CAF6-1E88-EC83-C57373A43586}"/>
              </a:ext>
            </a:extLst>
          </p:cNvPr>
          <p:cNvPicPr>
            <a:picLocks noGrp="1" noChangeAspect="1"/>
          </p:cNvPicPr>
          <p:nvPr>
            <p:ph idx="1"/>
          </p:nvPr>
        </p:nvPicPr>
        <p:blipFill>
          <a:blip r:embed="rId2"/>
          <a:stretch>
            <a:fillRect/>
          </a:stretch>
        </p:blipFill>
        <p:spPr>
          <a:xfrm>
            <a:off x="3543300" y="2140744"/>
            <a:ext cx="5105400" cy="3721100"/>
          </a:xfrm>
          <a:prstGeom prst="rect">
            <a:avLst/>
          </a:prstGeom>
        </p:spPr>
      </p:pic>
    </p:spTree>
    <p:extLst>
      <p:ext uri="{BB962C8B-B14F-4D97-AF65-F5344CB8AC3E}">
        <p14:creationId xmlns:p14="http://schemas.microsoft.com/office/powerpoint/2010/main" val="2818563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3D0E-C1EE-A15D-BD65-4086ADEF056B}"/>
              </a:ext>
            </a:extLst>
          </p:cNvPr>
          <p:cNvSpPr>
            <a:spLocks noGrp="1"/>
          </p:cNvSpPr>
          <p:nvPr>
            <p:ph type="title"/>
          </p:nvPr>
        </p:nvSpPr>
        <p:spPr/>
        <p:txBody>
          <a:bodyPr/>
          <a:lstStyle/>
          <a:p>
            <a:r>
              <a:rPr lang="en-US" b="1" dirty="0"/>
              <a:t>Comparison Operators</a:t>
            </a:r>
            <a:endParaRPr lang="en-US" dirty="0"/>
          </a:p>
        </p:txBody>
      </p:sp>
      <p:pic>
        <p:nvPicPr>
          <p:cNvPr id="4" name="Content Placeholder 3">
            <a:extLst>
              <a:ext uri="{FF2B5EF4-FFF2-40B4-BE49-F238E27FC236}">
                <a16:creationId xmlns:a16="http://schemas.microsoft.com/office/drawing/2014/main" id="{2B196568-0698-63A3-1ED3-67A7A82985E9}"/>
              </a:ext>
            </a:extLst>
          </p:cNvPr>
          <p:cNvPicPr>
            <a:picLocks noGrp="1" noChangeAspect="1"/>
          </p:cNvPicPr>
          <p:nvPr>
            <p:ph idx="1"/>
          </p:nvPr>
        </p:nvPicPr>
        <p:blipFill>
          <a:blip r:embed="rId2"/>
          <a:stretch>
            <a:fillRect/>
          </a:stretch>
        </p:blipFill>
        <p:spPr>
          <a:xfrm>
            <a:off x="838200" y="2256633"/>
            <a:ext cx="10515600" cy="3489321"/>
          </a:xfrm>
          <a:prstGeom prst="rect">
            <a:avLst/>
          </a:prstGeom>
        </p:spPr>
      </p:pic>
    </p:spTree>
    <p:extLst>
      <p:ext uri="{BB962C8B-B14F-4D97-AF65-F5344CB8AC3E}">
        <p14:creationId xmlns:p14="http://schemas.microsoft.com/office/powerpoint/2010/main" val="423419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22431-BF04-FFC3-6A27-8A9004AAD719}"/>
              </a:ext>
            </a:extLst>
          </p:cNvPr>
          <p:cNvSpPr>
            <a:spLocks noGrp="1"/>
          </p:cNvSpPr>
          <p:nvPr>
            <p:ph type="title"/>
          </p:nvPr>
        </p:nvSpPr>
        <p:spPr>
          <a:xfrm>
            <a:off x="838200" y="365125"/>
            <a:ext cx="10515600" cy="1325563"/>
          </a:xfrm>
        </p:spPr>
        <p:txBody>
          <a:bodyPr>
            <a:normAutofit/>
          </a:bodyPr>
          <a:lstStyle/>
          <a:p>
            <a:r>
              <a:rPr lang="en-US" sz="5400" b="1" dirty="0"/>
              <a:t>Outline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23E460-43CA-22AD-0840-0DB8E8D90403}"/>
              </a:ext>
            </a:extLst>
          </p:cNvPr>
          <p:cNvSpPr>
            <a:spLocks noGrp="1"/>
          </p:cNvSpPr>
          <p:nvPr>
            <p:ph idx="1"/>
          </p:nvPr>
        </p:nvSpPr>
        <p:spPr>
          <a:xfrm>
            <a:off x="838200" y="1929384"/>
            <a:ext cx="10515600" cy="4356000"/>
          </a:xfrm>
        </p:spPr>
        <p:txBody>
          <a:bodyPr numCol="3">
            <a:normAutofit/>
          </a:bodyPr>
          <a:lstStyle/>
          <a:p>
            <a:r>
              <a:rPr lang="en-US" sz="1800" dirty="0"/>
              <a:t>Install</a:t>
            </a:r>
          </a:p>
          <a:p>
            <a:r>
              <a:rPr lang="en-US" sz="1800" dirty="0"/>
              <a:t>Declarations</a:t>
            </a:r>
          </a:p>
          <a:p>
            <a:pPr lvl="1"/>
            <a:r>
              <a:rPr lang="en-US" sz="1600" dirty="0"/>
              <a:t>Variable</a:t>
            </a:r>
          </a:p>
          <a:p>
            <a:pPr lvl="1"/>
            <a:r>
              <a:rPr lang="en-US" sz="1600" dirty="0"/>
              <a:t>Constanta</a:t>
            </a:r>
          </a:p>
          <a:p>
            <a:pPr lvl="1"/>
            <a:r>
              <a:rPr lang="en-US" sz="1600" dirty="0"/>
              <a:t>Data Types</a:t>
            </a:r>
          </a:p>
          <a:p>
            <a:r>
              <a:rPr lang="en-US" sz="1800" dirty="0"/>
              <a:t>Input &amp; Output</a:t>
            </a:r>
          </a:p>
          <a:p>
            <a:pPr lvl="1"/>
            <a:r>
              <a:rPr lang="en-US" sz="1600" dirty="0"/>
              <a:t>Print Output</a:t>
            </a:r>
          </a:p>
          <a:p>
            <a:pPr lvl="1"/>
            <a:r>
              <a:rPr lang="en-US" sz="1600" dirty="0"/>
              <a:t>Take Input</a:t>
            </a:r>
          </a:p>
          <a:p>
            <a:r>
              <a:rPr lang="en-US" sz="1800" dirty="0"/>
              <a:t>Conversion &amp; Assertion</a:t>
            </a:r>
          </a:p>
          <a:p>
            <a:pPr lvl="1"/>
            <a:r>
              <a:rPr lang="en-US" sz="1600" dirty="0"/>
              <a:t>Type Conversion</a:t>
            </a:r>
          </a:p>
          <a:p>
            <a:pPr lvl="1"/>
            <a:r>
              <a:rPr lang="en-US" sz="1600" dirty="0"/>
              <a:t>Type Assertion</a:t>
            </a:r>
          </a:p>
          <a:p>
            <a:r>
              <a:rPr lang="en-US" sz="1800" dirty="0"/>
              <a:t>Comments</a:t>
            </a:r>
          </a:p>
          <a:p>
            <a:pPr marL="0" indent="0">
              <a:buNone/>
            </a:pPr>
            <a:endParaRPr lang="en-US" sz="1800" dirty="0"/>
          </a:p>
          <a:p>
            <a:r>
              <a:rPr lang="en-US" sz="1800" dirty="0"/>
              <a:t>Flow Control</a:t>
            </a:r>
          </a:p>
          <a:p>
            <a:pPr lvl="1"/>
            <a:r>
              <a:rPr lang="en-US" sz="1600" dirty="0"/>
              <a:t>Operators</a:t>
            </a:r>
          </a:p>
          <a:p>
            <a:pPr lvl="1"/>
            <a:r>
              <a:rPr lang="en-US" sz="1600" dirty="0"/>
              <a:t>Conditional Statements</a:t>
            </a:r>
          </a:p>
          <a:p>
            <a:pPr lvl="1"/>
            <a:r>
              <a:rPr lang="en-US" sz="1600" dirty="0"/>
              <a:t>Loop Statements</a:t>
            </a:r>
          </a:p>
          <a:p>
            <a:r>
              <a:rPr lang="en-US" sz="1800" dirty="0"/>
              <a:t>Collection Types</a:t>
            </a:r>
          </a:p>
          <a:p>
            <a:pPr lvl="1"/>
            <a:r>
              <a:rPr lang="en-US" sz="1600" dirty="0"/>
              <a:t>Array</a:t>
            </a:r>
          </a:p>
          <a:p>
            <a:pPr lvl="1"/>
            <a:r>
              <a:rPr lang="en-US" sz="1600" dirty="0"/>
              <a:t>Slice</a:t>
            </a:r>
          </a:p>
          <a:p>
            <a:pPr lvl="1"/>
            <a:r>
              <a:rPr lang="en-US" sz="1600" dirty="0"/>
              <a:t>Map</a:t>
            </a:r>
          </a:p>
          <a:p>
            <a:r>
              <a:rPr lang="en-US" sz="2000" dirty="0"/>
              <a:t>Empty Type</a:t>
            </a:r>
          </a:p>
          <a:p>
            <a:r>
              <a:rPr lang="en-US" sz="1800" dirty="0"/>
              <a:t>Function</a:t>
            </a:r>
          </a:p>
          <a:p>
            <a:pPr lvl="1"/>
            <a:r>
              <a:rPr lang="en-US" sz="1600" dirty="0"/>
              <a:t>Parameter</a:t>
            </a:r>
          </a:p>
          <a:p>
            <a:pPr lvl="1"/>
            <a:r>
              <a:rPr lang="en-US" sz="1600" dirty="0"/>
              <a:t>Return Value</a:t>
            </a:r>
          </a:p>
          <a:p>
            <a:pPr lvl="1"/>
            <a:r>
              <a:rPr lang="en-US" sz="1600" dirty="0"/>
              <a:t>Return Predefined Value</a:t>
            </a:r>
          </a:p>
          <a:p>
            <a:pPr lvl="1"/>
            <a:r>
              <a:rPr lang="en-US" sz="1600" dirty="0"/>
              <a:t>Variadic</a:t>
            </a:r>
          </a:p>
          <a:p>
            <a:r>
              <a:rPr lang="en-US" sz="1800" dirty="0"/>
              <a:t>Access Modifier</a:t>
            </a:r>
          </a:p>
          <a:p>
            <a:pPr lvl="1"/>
            <a:r>
              <a:rPr lang="en-US" sz="1600" dirty="0"/>
              <a:t>Public Property</a:t>
            </a:r>
          </a:p>
          <a:p>
            <a:pPr lvl="1"/>
            <a:r>
              <a:rPr lang="en-US" sz="1600" dirty="0"/>
              <a:t>Private Property</a:t>
            </a:r>
          </a:p>
          <a:p>
            <a:r>
              <a:rPr lang="en-US" sz="1800" dirty="0"/>
              <a:t>Declaration Types</a:t>
            </a:r>
          </a:p>
          <a:p>
            <a:pPr lvl="1"/>
            <a:r>
              <a:rPr lang="en-US" sz="1600" dirty="0"/>
              <a:t>Struct</a:t>
            </a:r>
          </a:p>
          <a:p>
            <a:pPr lvl="1"/>
            <a:r>
              <a:rPr lang="en-US" sz="1600" dirty="0"/>
              <a:t>Interface</a:t>
            </a:r>
          </a:p>
          <a:p>
            <a:r>
              <a:rPr lang="en-US" sz="1800" dirty="0"/>
              <a:t>Method</a:t>
            </a:r>
          </a:p>
          <a:p>
            <a:r>
              <a:rPr lang="en-US" sz="1800" dirty="0"/>
              <a:t>Pointer</a:t>
            </a:r>
          </a:p>
          <a:p>
            <a:r>
              <a:rPr lang="en-US" sz="1800" dirty="0"/>
              <a:t>Defer, Error, Panic, Recover</a:t>
            </a:r>
          </a:p>
          <a:p>
            <a:endParaRPr lang="en-US" sz="1700" dirty="0"/>
          </a:p>
        </p:txBody>
      </p:sp>
    </p:spTree>
    <p:extLst>
      <p:ext uri="{BB962C8B-B14F-4D97-AF65-F5344CB8AC3E}">
        <p14:creationId xmlns:p14="http://schemas.microsoft.com/office/powerpoint/2010/main" val="251868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Logical Operators</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3524304786"/>
              </p:ext>
            </p:extLst>
          </p:nvPr>
        </p:nvGraphicFramePr>
        <p:xfrm>
          <a:off x="838200" y="1825625"/>
          <a:ext cx="10515600" cy="148336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Operator</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a:t>&amp;&amp;</a:t>
                      </a:r>
                    </a:p>
                  </a:txBody>
                  <a:tcPr/>
                </a:tc>
                <a:tc>
                  <a:txBody>
                    <a:bodyPr/>
                    <a:lstStyle/>
                    <a:p>
                      <a:r>
                        <a:rPr lang="en-US" dirty="0"/>
                        <a:t>Conditional AND</a:t>
                      </a:r>
                    </a:p>
                  </a:txBody>
                  <a:tcPr/>
                </a:tc>
                <a:extLst>
                  <a:ext uri="{0D108BD9-81ED-4DB2-BD59-A6C34878D82A}">
                    <a16:rowId xmlns:a16="http://schemas.microsoft.com/office/drawing/2014/main" val="894040184"/>
                  </a:ext>
                </a:extLst>
              </a:tr>
              <a:tr h="370840">
                <a:tc>
                  <a:txBody>
                    <a:bodyPr/>
                    <a:lstStyle/>
                    <a:p>
                      <a:r>
                        <a:rPr lang="en-US" dirty="0"/>
                        <a:t>||</a:t>
                      </a:r>
                    </a:p>
                  </a:txBody>
                  <a:tcPr/>
                </a:tc>
                <a:tc>
                  <a:txBody>
                    <a:bodyPr/>
                    <a:lstStyle/>
                    <a:p>
                      <a:r>
                        <a:rPr lang="en-US" dirty="0"/>
                        <a:t>Conditional OR</a:t>
                      </a:r>
                    </a:p>
                  </a:txBody>
                  <a:tcPr/>
                </a:tc>
                <a:extLst>
                  <a:ext uri="{0D108BD9-81ED-4DB2-BD59-A6C34878D82A}">
                    <a16:rowId xmlns:a16="http://schemas.microsoft.com/office/drawing/2014/main" val="2132373279"/>
                  </a:ext>
                </a:extLst>
              </a:tr>
              <a:tr h="370840">
                <a:tc>
                  <a:txBody>
                    <a:bodyPr/>
                    <a:lstStyle/>
                    <a:p>
                      <a:r>
                        <a:rPr lang="en-US" dirty="0"/>
                        <a:t>!</a:t>
                      </a:r>
                    </a:p>
                  </a:txBody>
                  <a:tcPr/>
                </a:tc>
                <a:tc>
                  <a:txBody>
                    <a:bodyPr/>
                    <a:lstStyle/>
                    <a:p>
                      <a:r>
                        <a:rPr lang="en-US" dirty="0"/>
                        <a:t>Not or Negation</a:t>
                      </a:r>
                    </a:p>
                  </a:txBody>
                  <a:tcPr/>
                </a:tc>
                <a:extLst>
                  <a:ext uri="{0D108BD9-81ED-4DB2-BD59-A6C34878D82A}">
                    <a16:rowId xmlns:a16="http://schemas.microsoft.com/office/drawing/2014/main" val="3713192789"/>
                  </a:ext>
                </a:extLst>
              </a:tr>
            </a:tbl>
          </a:graphicData>
        </a:graphic>
      </p:graphicFrame>
    </p:spTree>
    <p:extLst>
      <p:ext uri="{BB962C8B-B14F-4D97-AF65-F5344CB8AC3E}">
        <p14:creationId xmlns:p14="http://schemas.microsoft.com/office/powerpoint/2010/main" val="3102108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E0DE-9756-CE41-F804-0F0A9FE1A23A}"/>
              </a:ext>
            </a:extLst>
          </p:cNvPr>
          <p:cNvSpPr>
            <a:spLocks noGrp="1"/>
          </p:cNvSpPr>
          <p:nvPr>
            <p:ph type="title"/>
          </p:nvPr>
        </p:nvSpPr>
        <p:spPr/>
        <p:txBody>
          <a:bodyPr/>
          <a:lstStyle/>
          <a:p>
            <a:r>
              <a:rPr lang="en-US" b="1" dirty="0"/>
              <a:t>Logical Operators</a:t>
            </a:r>
          </a:p>
        </p:txBody>
      </p:sp>
      <p:pic>
        <p:nvPicPr>
          <p:cNvPr id="4" name="Content Placeholder 3">
            <a:extLst>
              <a:ext uri="{FF2B5EF4-FFF2-40B4-BE49-F238E27FC236}">
                <a16:creationId xmlns:a16="http://schemas.microsoft.com/office/drawing/2014/main" id="{8A5DDD21-C897-D3AE-6B45-4BB8854FB9B1}"/>
              </a:ext>
            </a:extLst>
          </p:cNvPr>
          <p:cNvPicPr>
            <a:picLocks noGrp="1" noChangeAspect="1"/>
          </p:cNvPicPr>
          <p:nvPr>
            <p:ph idx="1"/>
          </p:nvPr>
        </p:nvPicPr>
        <p:blipFill>
          <a:blip r:embed="rId2"/>
          <a:stretch>
            <a:fillRect/>
          </a:stretch>
        </p:blipFill>
        <p:spPr>
          <a:xfrm>
            <a:off x="3111500" y="2140744"/>
            <a:ext cx="5969000" cy="3721100"/>
          </a:xfrm>
          <a:prstGeom prst="rect">
            <a:avLst/>
          </a:prstGeom>
        </p:spPr>
      </p:pic>
    </p:spTree>
    <p:extLst>
      <p:ext uri="{BB962C8B-B14F-4D97-AF65-F5344CB8AC3E}">
        <p14:creationId xmlns:p14="http://schemas.microsoft.com/office/powerpoint/2010/main" val="4235650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03AC-BE18-AA3B-F596-770837408012}"/>
              </a:ext>
            </a:extLst>
          </p:cNvPr>
          <p:cNvSpPr>
            <a:spLocks noGrp="1"/>
          </p:cNvSpPr>
          <p:nvPr>
            <p:ph type="title"/>
          </p:nvPr>
        </p:nvSpPr>
        <p:spPr/>
        <p:txBody>
          <a:bodyPr/>
          <a:lstStyle/>
          <a:p>
            <a:r>
              <a:rPr lang="en-US" b="1" dirty="0"/>
              <a:t>Logical Operators</a:t>
            </a:r>
            <a:endParaRPr lang="en-US" dirty="0"/>
          </a:p>
        </p:txBody>
      </p:sp>
      <p:pic>
        <p:nvPicPr>
          <p:cNvPr id="4" name="Content Placeholder 3">
            <a:extLst>
              <a:ext uri="{FF2B5EF4-FFF2-40B4-BE49-F238E27FC236}">
                <a16:creationId xmlns:a16="http://schemas.microsoft.com/office/drawing/2014/main" id="{70A3294C-59E8-8340-16CC-CAD46BA4ED32}"/>
              </a:ext>
            </a:extLst>
          </p:cNvPr>
          <p:cNvPicPr>
            <a:picLocks noGrp="1" noChangeAspect="1"/>
          </p:cNvPicPr>
          <p:nvPr>
            <p:ph idx="1"/>
          </p:nvPr>
        </p:nvPicPr>
        <p:blipFill>
          <a:blip r:embed="rId2"/>
          <a:stretch>
            <a:fillRect/>
          </a:stretch>
        </p:blipFill>
        <p:spPr>
          <a:xfrm>
            <a:off x="838200" y="2203703"/>
            <a:ext cx="10515600" cy="3595181"/>
          </a:xfrm>
          <a:prstGeom prst="rect">
            <a:avLst/>
          </a:prstGeom>
        </p:spPr>
      </p:pic>
    </p:spTree>
    <p:extLst>
      <p:ext uri="{BB962C8B-B14F-4D97-AF65-F5344CB8AC3E}">
        <p14:creationId xmlns:p14="http://schemas.microsoft.com/office/powerpoint/2010/main" val="206672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2634B-236B-48FC-DB23-C929D19C2B10}"/>
              </a:ext>
            </a:extLst>
          </p:cNvPr>
          <p:cNvSpPr>
            <a:spLocks noGrp="1"/>
          </p:cNvSpPr>
          <p:nvPr>
            <p:ph type="title"/>
          </p:nvPr>
        </p:nvSpPr>
        <p:spPr>
          <a:xfrm>
            <a:off x="841248" y="548640"/>
            <a:ext cx="3600860" cy="5431536"/>
          </a:xfrm>
        </p:spPr>
        <p:txBody>
          <a:bodyPr>
            <a:normAutofit/>
          </a:bodyPr>
          <a:lstStyle/>
          <a:p>
            <a:r>
              <a:rPr lang="en-US" sz="5400" b="1" dirty="0"/>
              <a:t>Conditional Statements</a:t>
            </a:r>
            <a:endParaRPr 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AB82BB2-8E91-BC04-6F4A-0DBD7B25D4E0}"/>
              </a:ext>
            </a:extLst>
          </p:cNvPr>
          <p:cNvGraphicFramePr>
            <a:graphicFrameLocks noGrp="1"/>
          </p:cNvGraphicFramePr>
          <p:nvPr>
            <p:ph idx="1"/>
            <p:extLst>
              <p:ext uri="{D42A27DB-BD31-4B8C-83A1-F6EECF244321}">
                <p14:modId xmlns:p14="http://schemas.microsoft.com/office/powerpoint/2010/main" val="3012395341"/>
              </p:ext>
            </p:extLst>
          </p:nvPr>
        </p:nvGraphicFramePr>
        <p:xfrm>
          <a:off x="5126417" y="1872000"/>
          <a:ext cx="6224335" cy="311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652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38982-CC64-AC69-FC18-602F2783EF4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If Expression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F6E86-D42C-0BD6-24E4-C7AEF2FAB3EC}"/>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200"/>
              <a:t>If</a:t>
            </a:r>
          </a:p>
          <a:p>
            <a:r>
              <a:rPr lang="en-US" sz="2200"/>
              <a:t>Else if</a:t>
            </a:r>
          </a:p>
          <a:p>
            <a:r>
              <a:rPr lang="en-US" sz="2200"/>
              <a:t>Else</a:t>
            </a:r>
          </a:p>
        </p:txBody>
      </p:sp>
      <p:pic>
        <p:nvPicPr>
          <p:cNvPr id="6" name="Content Placeholder 5">
            <a:extLst>
              <a:ext uri="{FF2B5EF4-FFF2-40B4-BE49-F238E27FC236}">
                <a16:creationId xmlns:a16="http://schemas.microsoft.com/office/drawing/2014/main" id="{8FE7FA28-1448-8B46-7B6C-9E64D70AA695}"/>
              </a:ext>
            </a:extLst>
          </p:cNvPr>
          <p:cNvPicPr>
            <a:picLocks noGrp="1" noChangeAspect="1"/>
          </p:cNvPicPr>
          <p:nvPr>
            <p:ph sz="half" idx="2"/>
          </p:nvPr>
        </p:nvPicPr>
        <p:blipFill rotWithShape="1">
          <a:blip r:embed="rId2"/>
          <a:srcRect t="2071" r="-1" b="27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1821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19211-7E54-1C06-5DC3-5C375A1A90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If Expression</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87463A69-57D4-38DB-E041-2F2DCFB31EFF}"/>
              </a:ext>
            </a:extLst>
          </p:cNvPr>
          <p:cNvPicPr>
            <a:picLocks noGrp="1" noChangeAspect="1"/>
          </p:cNvPicPr>
          <p:nvPr>
            <p:ph idx="1"/>
          </p:nvPr>
        </p:nvPicPr>
        <p:blipFill>
          <a:blip r:embed="rId2"/>
          <a:stretch>
            <a:fillRect/>
          </a:stretch>
        </p:blipFill>
        <p:spPr>
          <a:xfrm>
            <a:off x="2137260" y="1675227"/>
            <a:ext cx="7917479" cy="4394199"/>
          </a:xfrm>
          <a:prstGeom prst="rect">
            <a:avLst/>
          </a:prstGeom>
        </p:spPr>
      </p:pic>
    </p:spTree>
    <p:extLst>
      <p:ext uri="{BB962C8B-B14F-4D97-AF65-F5344CB8AC3E}">
        <p14:creationId xmlns:p14="http://schemas.microsoft.com/office/powerpoint/2010/main" val="3197182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19211-7E54-1C06-5DC3-5C375A1A90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If Expression</a:t>
            </a:r>
            <a:endParaRPr lang="en-US" sz="3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EF217609-9EE6-7140-D414-C2990756EDBF}"/>
              </a:ext>
            </a:extLst>
          </p:cNvPr>
          <p:cNvPicPr>
            <a:picLocks noGrp="1" noChangeAspect="1"/>
          </p:cNvPicPr>
          <p:nvPr>
            <p:ph idx="1"/>
          </p:nvPr>
        </p:nvPicPr>
        <p:blipFill>
          <a:blip r:embed="rId2"/>
          <a:stretch>
            <a:fillRect/>
          </a:stretch>
        </p:blipFill>
        <p:spPr>
          <a:xfrm>
            <a:off x="838200" y="2563370"/>
            <a:ext cx="10515600" cy="2875847"/>
          </a:xfrm>
          <a:prstGeom prst="rect">
            <a:avLst/>
          </a:prstGeom>
        </p:spPr>
      </p:pic>
    </p:spTree>
    <p:extLst>
      <p:ext uri="{BB962C8B-B14F-4D97-AF65-F5344CB8AC3E}">
        <p14:creationId xmlns:p14="http://schemas.microsoft.com/office/powerpoint/2010/main" val="190129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419B-ACE3-181B-9BD6-E560349EC2C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Switch Expression</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141FF0-CBC0-A086-4E24-15D5219D870F}"/>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200"/>
              <a:t>Switch</a:t>
            </a:r>
          </a:p>
          <a:p>
            <a:r>
              <a:rPr lang="en-US" sz="2200"/>
              <a:t>Case</a:t>
            </a:r>
          </a:p>
          <a:p>
            <a:r>
              <a:rPr lang="en-US" sz="2200"/>
              <a:t>Default</a:t>
            </a:r>
          </a:p>
        </p:txBody>
      </p:sp>
      <p:pic>
        <p:nvPicPr>
          <p:cNvPr id="5" name="Content Placeholder 4">
            <a:extLst>
              <a:ext uri="{FF2B5EF4-FFF2-40B4-BE49-F238E27FC236}">
                <a16:creationId xmlns:a16="http://schemas.microsoft.com/office/drawing/2014/main" id="{64D77E00-3DD1-A716-13A1-127FCF9242E1}"/>
              </a:ext>
            </a:extLst>
          </p:cNvPr>
          <p:cNvPicPr>
            <a:picLocks noGrp="1" noChangeAspect="1"/>
          </p:cNvPicPr>
          <p:nvPr>
            <p:ph sz="half" idx="2"/>
          </p:nvPr>
        </p:nvPicPr>
        <p:blipFill rotWithShape="1">
          <a:blip r:embed="rId2"/>
          <a:srcRect t="1830" r="2" b="17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39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487B23-B2F7-3F91-1C9C-D890620CD1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2CDE831D-0F60-F96A-77E2-F12874F55092}"/>
              </a:ext>
            </a:extLst>
          </p:cNvPr>
          <p:cNvPicPr>
            <a:picLocks noGrp="1" noChangeAspect="1"/>
          </p:cNvPicPr>
          <p:nvPr>
            <p:ph idx="1"/>
          </p:nvPr>
        </p:nvPicPr>
        <p:blipFill>
          <a:blip r:embed="rId2"/>
          <a:stretch>
            <a:fillRect/>
          </a:stretch>
        </p:blipFill>
        <p:spPr>
          <a:xfrm>
            <a:off x="2523479" y="1675227"/>
            <a:ext cx="7145041" cy="4394199"/>
          </a:xfrm>
          <a:prstGeom prst="rect">
            <a:avLst/>
          </a:prstGeom>
        </p:spPr>
      </p:pic>
    </p:spTree>
    <p:extLst>
      <p:ext uri="{BB962C8B-B14F-4D97-AF65-F5344CB8AC3E}">
        <p14:creationId xmlns:p14="http://schemas.microsoft.com/office/powerpoint/2010/main" val="130829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487B23-B2F7-3F91-1C9C-D890620CD1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3F57B332-CBBB-B80C-C6E8-F6695053065B}"/>
              </a:ext>
            </a:extLst>
          </p:cNvPr>
          <p:cNvPicPr>
            <a:picLocks noGrp="1" noChangeAspect="1"/>
          </p:cNvPicPr>
          <p:nvPr>
            <p:ph idx="1"/>
          </p:nvPr>
        </p:nvPicPr>
        <p:blipFill>
          <a:blip r:embed="rId2"/>
          <a:stretch>
            <a:fillRect/>
          </a:stretch>
        </p:blipFill>
        <p:spPr>
          <a:xfrm>
            <a:off x="838200" y="2617662"/>
            <a:ext cx="10515600" cy="2767263"/>
          </a:xfrm>
          <a:prstGeom prst="rect">
            <a:avLst/>
          </a:prstGeom>
        </p:spPr>
      </p:pic>
    </p:spTree>
    <p:extLst>
      <p:ext uri="{BB962C8B-B14F-4D97-AF65-F5344CB8AC3E}">
        <p14:creationId xmlns:p14="http://schemas.microsoft.com/office/powerpoint/2010/main" val="212552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a:solidFill>
                  <a:schemeClr val="tx1"/>
                </a:solidFill>
                <a:latin typeface="+mj-lt"/>
                <a:ea typeface="+mj-ea"/>
                <a:cs typeface="+mj-cs"/>
              </a:rPr>
              <a:t>FLOW CONTROL</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215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6E8F6-B64B-6DC5-D2D2-06DABCB47C4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6B71F3B4-F0D0-B9AB-321B-331F622AC380}"/>
              </a:ext>
            </a:extLst>
          </p:cNvPr>
          <p:cNvPicPr>
            <a:picLocks noGrp="1" noChangeAspect="1"/>
          </p:cNvPicPr>
          <p:nvPr>
            <p:ph idx="1"/>
          </p:nvPr>
        </p:nvPicPr>
        <p:blipFill>
          <a:blip r:embed="rId2"/>
          <a:stretch>
            <a:fillRect/>
          </a:stretch>
        </p:blipFill>
        <p:spPr>
          <a:xfrm>
            <a:off x="3739861" y="1675227"/>
            <a:ext cx="4712278" cy="4394199"/>
          </a:xfrm>
          <a:prstGeom prst="rect">
            <a:avLst/>
          </a:prstGeom>
        </p:spPr>
      </p:pic>
    </p:spTree>
    <p:extLst>
      <p:ext uri="{BB962C8B-B14F-4D97-AF65-F5344CB8AC3E}">
        <p14:creationId xmlns:p14="http://schemas.microsoft.com/office/powerpoint/2010/main" val="376072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6E8F6-B64B-6DC5-D2D2-06DABCB47C4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D870EABB-F258-1714-4F27-22A4EC272674}"/>
              </a:ext>
            </a:extLst>
          </p:cNvPr>
          <p:cNvPicPr>
            <a:picLocks noGrp="1" noChangeAspect="1"/>
          </p:cNvPicPr>
          <p:nvPr>
            <p:ph idx="1"/>
          </p:nvPr>
        </p:nvPicPr>
        <p:blipFill>
          <a:blip r:embed="rId2"/>
          <a:stretch>
            <a:fillRect/>
          </a:stretch>
        </p:blipFill>
        <p:spPr>
          <a:xfrm>
            <a:off x="838200" y="2617662"/>
            <a:ext cx="10515600" cy="2767263"/>
          </a:xfrm>
          <a:prstGeom prst="rect">
            <a:avLst/>
          </a:prstGeom>
        </p:spPr>
      </p:pic>
    </p:spTree>
    <p:extLst>
      <p:ext uri="{BB962C8B-B14F-4D97-AF65-F5344CB8AC3E}">
        <p14:creationId xmlns:p14="http://schemas.microsoft.com/office/powerpoint/2010/main" val="3229488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68BC7B26-E8B0-5E08-7DFC-066AD858FBB0}"/>
              </a:ext>
            </a:extLst>
          </p:cNvPr>
          <p:cNvPicPr>
            <a:picLocks noGrp="1" noChangeAspect="1"/>
          </p:cNvPicPr>
          <p:nvPr>
            <p:ph idx="1"/>
          </p:nvPr>
        </p:nvPicPr>
        <p:blipFill>
          <a:blip r:embed="rId2"/>
          <a:stretch>
            <a:fillRect/>
          </a:stretch>
        </p:blipFill>
        <p:spPr>
          <a:xfrm>
            <a:off x="3647978" y="1675227"/>
            <a:ext cx="4896044" cy="4394199"/>
          </a:xfrm>
          <a:prstGeom prst="rect">
            <a:avLst/>
          </a:prstGeom>
        </p:spPr>
      </p:pic>
    </p:spTree>
    <p:extLst>
      <p:ext uri="{BB962C8B-B14F-4D97-AF65-F5344CB8AC3E}">
        <p14:creationId xmlns:p14="http://schemas.microsoft.com/office/powerpoint/2010/main" val="2322248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Switch Expression</a:t>
            </a:r>
            <a:endParaRPr lang="en-US" sz="3200" kern="120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CF1B3010-54EA-0437-FFB1-FAE08A96CBFC}"/>
              </a:ext>
            </a:extLst>
          </p:cNvPr>
          <p:cNvPicPr>
            <a:picLocks noGrp="1" noChangeAspect="1"/>
          </p:cNvPicPr>
          <p:nvPr>
            <p:ph idx="1"/>
          </p:nvPr>
        </p:nvPicPr>
        <p:blipFill>
          <a:blip r:embed="rId2"/>
          <a:stretch>
            <a:fillRect/>
          </a:stretch>
        </p:blipFill>
        <p:spPr>
          <a:xfrm>
            <a:off x="838200" y="2617662"/>
            <a:ext cx="10515600" cy="2767263"/>
          </a:xfrm>
          <a:prstGeom prst="rect">
            <a:avLst/>
          </a:prstGeom>
        </p:spPr>
      </p:pic>
    </p:spTree>
    <p:extLst>
      <p:ext uri="{BB962C8B-B14F-4D97-AF65-F5344CB8AC3E}">
        <p14:creationId xmlns:p14="http://schemas.microsoft.com/office/powerpoint/2010/main" val="422036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2634B-236B-48FC-DB23-C929D19C2B10}"/>
              </a:ext>
            </a:extLst>
          </p:cNvPr>
          <p:cNvSpPr>
            <a:spLocks noGrp="1"/>
          </p:cNvSpPr>
          <p:nvPr>
            <p:ph type="title"/>
          </p:nvPr>
        </p:nvSpPr>
        <p:spPr>
          <a:xfrm>
            <a:off x="841248" y="548640"/>
            <a:ext cx="3600860" cy="5431536"/>
          </a:xfrm>
        </p:spPr>
        <p:txBody>
          <a:bodyPr>
            <a:normAutofit/>
          </a:bodyPr>
          <a:lstStyle/>
          <a:p>
            <a:r>
              <a:rPr lang="en-US" sz="5400" b="1" dirty="0"/>
              <a:t>Loop Statements</a:t>
            </a:r>
            <a:endParaRPr 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AB82BB2-8E91-BC04-6F4A-0DBD7B25D4E0}"/>
              </a:ext>
            </a:extLst>
          </p:cNvPr>
          <p:cNvGraphicFramePr>
            <a:graphicFrameLocks noGrp="1"/>
          </p:cNvGraphicFramePr>
          <p:nvPr>
            <p:ph idx="1"/>
            <p:extLst>
              <p:ext uri="{D42A27DB-BD31-4B8C-83A1-F6EECF244321}">
                <p14:modId xmlns:p14="http://schemas.microsoft.com/office/powerpoint/2010/main" val="351421030"/>
              </p:ext>
            </p:extLst>
          </p:nvPr>
        </p:nvGraphicFramePr>
        <p:xfrm>
          <a:off x="5126417" y="1872000"/>
          <a:ext cx="6224335" cy="311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350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8">
            <a:extLst>
              <a:ext uri="{FF2B5EF4-FFF2-40B4-BE49-F238E27FC236}">
                <a16:creationId xmlns:a16="http://schemas.microsoft.com/office/drawing/2014/main" id="{57016A4F-5028-3186-938A-0DEAF166F8F9}"/>
              </a:ext>
            </a:extLst>
          </p:cNvPr>
          <p:cNvPicPr>
            <a:picLocks noChangeAspect="1"/>
          </p:cNvPicPr>
          <p:nvPr/>
        </p:nvPicPr>
        <p:blipFill>
          <a:blip r:embed="rId2"/>
          <a:stretch>
            <a:fillRect/>
          </a:stretch>
        </p:blipFill>
        <p:spPr>
          <a:xfrm>
            <a:off x="6851650" y="2140744"/>
            <a:ext cx="3822700" cy="3721100"/>
          </a:xfrm>
          <a:prstGeom prst="rect">
            <a:avLst/>
          </a:prstGeom>
        </p:spPr>
      </p:pic>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Expression</a:t>
            </a:r>
            <a:endParaRPr lang="en-US" sz="3200" kern="1200" dirty="0">
              <a:solidFill>
                <a:schemeClr val="bg1"/>
              </a:solidFill>
              <a:latin typeface="+mj-lt"/>
              <a:ea typeface="+mj-ea"/>
              <a:cs typeface="+mj-cs"/>
            </a:endParaRPr>
          </a:p>
        </p:txBody>
      </p:sp>
      <p:pic>
        <p:nvPicPr>
          <p:cNvPr id="11" name="Content Placeholder 6">
            <a:extLst>
              <a:ext uri="{FF2B5EF4-FFF2-40B4-BE49-F238E27FC236}">
                <a16:creationId xmlns:a16="http://schemas.microsoft.com/office/drawing/2014/main" id="{8C0E67C5-5A17-FBA0-3D5B-06F7071D1FE9}"/>
              </a:ext>
            </a:extLst>
          </p:cNvPr>
          <p:cNvPicPr>
            <a:picLocks noChangeAspect="1"/>
          </p:cNvPicPr>
          <p:nvPr/>
        </p:nvPicPr>
        <p:blipFill>
          <a:blip r:embed="rId3"/>
          <a:stretch>
            <a:fillRect/>
          </a:stretch>
        </p:blipFill>
        <p:spPr>
          <a:xfrm>
            <a:off x="1035050" y="2407444"/>
            <a:ext cx="4787900" cy="3187700"/>
          </a:xfrm>
          <a:prstGeom prst="rect">
            <a:avLst/>
          </a:prstGeom>
        </p:spPr>
      </p:pic>
      <p:pic>
        <p:nvPicPr>
          <p:cNvPr id="12" name="Picture 11">
            <a:extLst>
              <a:ext uri="{FF2B5EF4-FFF2-40B4-BE49-F238E27FC236}">
                <a16:creationId xmlns:a16="http://schemas.microsoft.com/office/drawing/2014/main" id="{3E8166BE-7691-4127-A3A3-A83F5FC7D382}"/>
              </a:ext>
            </a:extLst>
          </p:cNvPr>
          <p:cNvPicPr>
            <a:picLocks noChangeAspect="1"/>
          </p:cNvPicPr>
          <p:nvPr/>
        </p:nvPicPr>
        <p:blipFill>
          <a:blip r:embed="rId4"/>
          <a:stretch>
            <a:fillRect/>
          </a:stretch>
        </p:blipFill>
        <p:spPr>
          <a:xfrm>
            <a:off x="6851650" y="2140744"/>
            <a:ext cx="3822700" cy="3721100"/>
          </a:xfrm>
          <a:prstGeom prst="rect">
            <a:avLst/>
          </a:prstGeom>
        </p:spPr>
      </p:pic>
    </p:spTree>
    <p:extLst>
      <p:ext uri="{BB962C8B-B14F-4D97-AF65-F5344CB8AC3E}">
        <p14:creationId xmlns:p14="http://schemas.microsoft.com/office/powerpoint/2010/main" val="231176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Expression</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4C0A251F-499C-0879-6B99-453FB9D8402B}"/>
              </a:ext>
            </a:extLst>
          </p:cNvPr>
          <p:cNvPicPr>
            <a:picLocks noGrp="1" noChangeAspect="1"/>
          </p:cNvPicPr>
          <p:nvPr>
            <p:ph idx="1"/>
          </p:nvPr>
        </p:nvPicPr>
        <p:blipFill>
          <a:blip r:embed="rId2"/>
          <a:stretch>
            <a:fillRect/>
          </a:stretch>
        </p:blipFill>
        <p:spPr>
          <a:xfrm>
            <a:off x="1910823" y="1825625"/>
            <a:ext cx="8370354" cy="4351338"/>
          </a:xfrm>
          <a:prstGeom prst="rect">
            <a:avLst/>
          </a:prstGeom>
        </p:spPr>
      </p:pic>
    </p:spTree>
    <p:extLst>
      <p:ext uri="{BB962C8B-B14F-4D97-AF65-F5344CB8AC3E}">
        <p14:creationId xmlns:p14="http://schemas.microsoft.com/office/powerpoint/2010/main" val="969590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D5615-13FA-06F1-9681-34E78E3E61D6}"/>
              </a:ext>
            </a:extLst>
          </p:cNvPr>
          <p:cNvSpPr>
            <a:spLocks noGrp="1"/>
          </p:cNvSpPr>
          <p:nvPr>
            <p:ph type="title"/>
          </p:nvPr>
        </p:nvSpPr>
        <p:spPr>
          <a:xfrm>
            <a:off x="838200" y="365125"/>
            <a:ext cx="10515600" cy="1325563"/>
          </a:xfrm>
        </p:spPr>
        <p:txBody>
          <a:bodyPr>
            <a:normAutofit/>
          </a:bodyPr>
          <a:lstStyle/>
          <a:p>
            <a:r>
              <a:rPr lang="en-US" sz="5400" b="1" dirty="0"/>
              <a:t>For Expression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6B8D5A-86A2-ACC2-42C8-F4221A871952}"/>
              </a:ext>
            </a:extLst>
          </p:cNvPr>
          <p:cNvGraphicFramePr>
            <a:graphicFrameLocks noGrp="1"/>
          </p:cNvGraphicFramePr>
          <p:nvPr>
            <p:ph idx="1"/>
            <p:extLst>
              <p:ext uri="{D42A27DB-BD31-4B8C-83A1-F6EECF244321}">
                <p14:modId xmlns:p14="http://schemas.microsoft.com/office/powerpoint/2010/main" val="326535156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4142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Break Expression</a:t>
            </a:r>
            <a:endParaRPr lang="en-US" sz="3200" kern="1200" dirty="0">
              <a:solidFill>
                <a:schemeClr val="bg1"/>
              </a:solidFill>
              <a:latin typeface="+mj-lt"/>
              <a:ea typeface="+mj-ea"/>
              <a:cs typeface="+mj-cs"/>
            </a:endParaRPr>
          </a:p>
        </p:txBody>
      </p:sp>
      <p:pic>
        <p:nvPicPr>
          <p:cNvPr id="7" name="Content Placeholder 3">
            <a:extLst>
              <a:ext uri="{FF2B5EF4-FFF2-40B4-BE49-F238E27FC236}">
                <a16:creationId xmlns:a16="http://schemas.microsoft.com/office/drawing/2014/main" id="{8D6AAAA0-E74E-36C2-D7C7-C8CDD5918A57}"/>
              </a:ext>
            </a:extLst>
          </p:cNvPr>
          <p:cNvPicPr>
            <a:picLocks noGrp="1" noChangeAspect="1"/>
          </p:cNvPicPr>
          <p:nvPr>
            <p:ph idx="1"/>
          </p:nvPr>
        </p:nvPicPr>
        <p:blipFill>
          <a:blip r:embed="rId2"/>
          <a:stretch>
            <a:fillRect/>
          </a:stretch>
        </p:blipFill>
        <p:spPr>
          <a:xfrm>
            <a:off x="3702050" y="2007394"/>
            <a:ext cx="4787900" cy="3987800"/>
          </a:xfrm>
          <a:prstGeom prst="rect">
            <a:avLst/>
          </a:prstGeom>
        </p:spPr>
      </p:pic>
    </p:spTree>
    <p:extLst>
      <p:ext uri="{BB962C8B-B14F-4D97-AF65-F5344CB8AC3E}">
        <p14:creationId xmlns:p14="http://schemas.microsoft.com/office/powerpoint/2010/main" val="3212893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Break Expression</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C342394A-0A76-D7E4-128B-34D7093E8FDB}"/>
              </a:ext>
            </a:extLst>
          </p:cNvPr>
          <p:cNvPicPr>
            <a:picLocks noGrp="1" noChangeAspect="1"/>
          </p:cNvPicPr>
          <p:nvPr>
            <p:ph idx="1"/>
          </p:nvPr>
        </p:nvPicPr>
        <p:blipFill>
          <a:blip r:embed="rId2"/>
          <a:stretch>
            <a:fillRect/>
          </a:stretch>
        </p:blipFill>
        <p:spPr>
          <a:xfrm>
            <a:off x="1028700" y="2007394"/>
            <a:ext cx="10134600" cy="3987800"/>
          </a:xfrm>
          <a:prstGeom prst="rect">
            <a:avLst/>
          </a:prstGeom>
        </p:spPr>
      </p:pic>
    </p:spTree>
    <p:extLst>
      <p:ext uri="{BB962C8B-B14F-4D97-AF65-F5344CB8AC3E}">
        <p14:creationId xmlns:p14="http://schemas.microsoft.com/office/powerpoint/2010/main" val="2002660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857F8-D45A-7105-9416-154B5A61DDFF}"/>
              </a:ext>
            </a:extLst>
          </p:cNvPr>
          <p:cNvSpPr>
            <a:spLocks noGrp="1"/>
          </p:cNvSpPr>
          <p:nvPr>
            <p:ph type="title"/>
          </p:nvPr>
        </p:nvSpPr>
        <p:spPr>
          <a:xfrm>
            <a:off x="630936" y="640080"/>
            <a:ext cx="4818888" cy="1481328"/>
          </a:xfrm>
        </p:spPr>
        <p:txBody>
          <a:bodyPr anchor="b">
            <a:normAutofit/>
          </a:bodyPr>
          <a:lstStyle/>
          <a:p>
            <a:r>
              <a:rPr lang="en-US" sz="5400" b="1"/>
              <a:t>Flow Control</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FA7460-A102-A2F1-2052-A1148CB11C63}"/>
              </a:ext>
            </a:extLst>
          </p:cNvPr>
          <p:cNvSpPr>
            <a:spLocks noGrp="1"/>
          </p:cNvSpPr>
          <p:nvPr>
            <p:ph idx="1"/>
          </p:nvPr>
        </p:nvSpPr>
        <p:spPr>
          <a:xfrm>
            <a:off x="630936" y="2660904"/>
            <a:ext cx="4818888" cy="3547872"/>
          </a:xfrm>
        </p:spPr>
        <p:txBody>
          <a:bodyPr anchor="t">
            <a:normAutofit/>
          </a:bodyPr>
          <a:lstStyle/>
          <a:p>
            <a:r>
              <a:rPr lang="en-US" sz="2200"/>
              <a:t>The control flow is the order in which the computer executes statements in a script.</a:t>
            </a:r>
          </a:p>
          <a:p>
            <a:r>
              <a:rPr lang="en-US" sz="2200"/>
              <a:t>Code is run in order from the first line in the file to the last line, unless the computer runs across the structures that change the control flow, such as conditionals and loops.</a:t>
            </a:r>
          </a:p>
        </p:txBody>
      </p:sp>
      <p:pic>
        <p:nvPicPr>
          <p:cNvPr id="7" name="Graphic 6" descr="Flowchart">
            <a:extLst>
              <a:ext uri="{FF2B5EF4-FFF2-40B4-BE49-F238E27FC236}">
                <a16:creationId xmlns:a16="http://schemas.microsoft.com/office/drawing/2014/main" id="{3425580D-D155-E94A-881E-850888521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731695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Continue Expression</a:t>
            </a:r>
            <a:endParaRPr lang="en-US" sz="3200" kern="1200" dirty="0">
              <a:solidFill>
                <a:schemeClr val="bg1"/>
              </a:solidFill>
              <a:latin typeface="+mj-lt"/>
              <a:ea typeface="+mj-ea"/>
              <a:cs typeface="+mj-cs"/>
            </a:endParaRPr>
          </a:p>
        </p:txBody>
      </p:sp>
      <p:pic>
        <p:nvPicPr>
          <p:cNvPr id="5" name="Content Placeholder 3">
            <a:extLst>
              <a:ext uri="{FF2B5EF4-FFF2-40B4-BE49-F238E27FC236}">
                <a16:creationId xmlns:a16="http://schemas.microsoft.com/office/drawing/2014/main" id="{6BAF9D66-42CD-04C8-97D3-1432EB534782}"/>
              </a:ext>
            </a:extLst>
          </p:cNvPr>
          <p:cNvPicPr>
            <a:picLocks noGrp="1" noChangeAspect="1"/>
          </p:cNvPicPr>
          <p:nvPr>
            <p:ph idx="1"/>
          </p:nvPr>
        </p:nvPicPr>
        <p:blipFill>
          <a:blip r:embed="rId2"/>
          <a:stretch>
            <a:fillRect/>
          </a:stretch>
        </p:blipFill>
        <p:spPr>
          <a:xfrm>
            <a:off x="3702050" y="2007394"/>
            <a:ext cx="4787900" cy="3987800"/>
          </a:xfrm>
          <a:prstGeom prst="rect">
            <a:avLst/>
          </a:prstGeom>
        </p:spPr>
      </p:pic>
    </p:spTree>
    <p:extLst>
      <p:ext uri="{BB962C8B-B14F-4D97-AF65-F5344CB8AC3E}">
        <p14:creationId xmlns:p14="http://schemas.microsoft.com/office/powerpoint/2010/main" val="4125164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Continue Expression</a:t>
            </a: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8780A06F-97AE-C401-04E7-81D08F2CA659}"/>
              </a:ext>
            </a:extLst>
          </p:cNvPr>
          <p:cNvPicPr>
            <a:picLocks noGrp="1" noChangeAspect="1"/>
          </p:cNvPicPr>
          <p:nvPr>
            <p:ph idx="1"/>
          </p:nvPr>
        </p:nvPicPr>
        <p:blipFill>
          <a:blip r:embed="rId2"/>
          <a:stretch>
            <a:fillRect/>
          </a:stretch>
        </p:blipFill>
        <p:spPr>
          <a:xfrm>
            <a:off x="1028700" y="2007394"/>
            <a:ext cx="10134600" cy="3987800"/>
          </a:xfrm>
          <a:prstGeom prst="rect">
            <a:avLst/>
          </a:prstGeom>
        </p:spPr>
      </p:pic>
    </p:spTree>
    <p:extLst>
      <p:ext uri="{BB962C8B-B14F-4D97-AF65-F5344CB8AC3E}">
        <p14:creationId xmlns:p14="http://schemas.microsoft.com/office/powerpoint/2010/main" val="167758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Range Expression</a:t>
            </a:r>
            <a:endParaRPr lang="en-US" sz="3200" kern="1200" dirty="0">
              <a:solidFill>
                <a:schemeClr val="bg1"/>
              </a:solidFill>
              <a:latin typeface="+mj-lt"/>
              <a:ea typeface="+mj-ea"/>
              <a:cs typeface="+mj-cs"/>
            </a:endParaRPr>
          </a:p>
        </p:txBody>
      </p:sp>
      <p:pic>
        <p:nvPicPr>
          <p:cNvPr id="6" name="Content Placeholder 3">
            <a:extLst>
              <a:ext uri="{FF2B5EF4-FFF2-40B4-BE49-F238E27FC236}">
                <a16:creationId xmlns:a16="http://schemas.microsoft.com/office/drawing/2014/main" id="{A35005BC-E6E7-A7BD-CD6F-2445DF9DA822}"/>
              </a:ext>
            </a:extLst>
          </p:cNvPr>
          <p:cNvPicPr>
            <a:picLocks noGrp="1" noChangeAspect="1"/>
          </p:cNvPicPr>
          <p:nvPr>
            <p:ph idx="1"/>
          </p:nvPr>
        </p:nvPicPr>
        <p:blipFill>
          <a:blip r:embed="rId2"/>
          <a:stretch>
            <a:fillRect/>
          </a:stretch>
        </p:blipFill>
        <p:spPr>
          <a:xfrm>
            <a:off x="2254250" y="2274094"/>
            <a:ext cx="7683500" cy="3454400"/>
          </a:xfrm>
          <a:prstGeom prst="rect">
            <a:avLst/>
          </a:prstGeom>
        </p:spPr>
      </p:pic>
    </p:spTree>
    <p:extLst>
      <p:ext uri="{BB962C8B-B14F-4D97-AF65-F5344CB8AC3E}">
        <p14:creationId xmlns:p14="http://schemas.microsoft.com/office/powerpoint/2010/main" val="3231179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 with Range Expression</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D476299F-A42F-C0F9-D01E-AEF7ADFE7E99}"/>
              </a:ext>
            </a:extLst>
          </p:cNvPr>
          <p:cNvPicPr>
            <a:picLocks noGrp="1" noChangeAspect="1"/>
          </p:cNvPicPr>
          <p:nvPr>
            <p:ph idx="1"/>
          </p:nvPr>
        </p:nvPicPr>
        <p:blipFill>
          <a:blip r:embed="rId2"/>
          <a:stretch>
            <a:fillRect/>
          </a:stretch>
        </p:blipFill>
        <p:spPr>
          <a:xfrm>
            <a:off x="1028700" y="2140744"/>
            <a:ext cx="10134600" cy="3721100"/>
          </a:xfrm>
          <a:prstGeom prst="rect">
            <a:avLst/>
          </a:prstGeom>
        </p:spPr>
      </p:pic>
    </p:spTree>
    <p:extLst>
      <p:ext uri="{BB962C8B-B14F-4D97-AF65-F5344CB8AC3E}">
        <p14:creationId xmlns:p14="http://schemas.microsoft.com/office/powerpoint/2010/main" val="4250600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COLLECTION TYPES</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396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3700A-9B51-9897-099F-0783D9B8EBEA}"/>
              </a:ext>
            </a:extLst>
          </p:cNvPr>
          <p:cNvSpPr>
            <a:spLocks noGrp="1"/>
          </p:cNvSpPr>
          <p:nvPr>
            <p:ph type="title"/>
          </p:nvPr>
        </p:nvSpPr>
        <p:spPr>
          <a:xfrm>
            <a:off x="640080" y="325369"/>
            <a:ext cx="4368602" cy="1956841"/>
          </a:xfrm>
        </p:spPr>
        <p:txBody>
          <a:bodyPr anchor="b">
            <a:normAutofit/>
          </a:bodyPr>
          <a:lstStyle/>
          <a:p>
            <a:r>
              <a:rPr lang="en-US" sz="4800" b="1" dirty="0"/>
              <a:t>Collection Types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7984A0-3B1F-DA3F-2CD9-4E5576CEC025}"/>
              </a:ext>
            </a:extLst>
          </p:cNvPr>
          <p:cNvSpPr>
            <a:spLocks noGrp="1"/>
          </p:cNvSpPr>
          <p:nvPr>
            <p:ph idx="1"/>
          </p:nvPr>
        </p:nvSpPr>
        <p:spPr>
          <a:xfrm>
            <a:off x="640080" y="2872899"/>
            <a:ext cx="4243589" cy="3320668"/>
          </a:xfrm>
        </p:spPr>
        <p:txBody>
          <a:bodyPr>
            <a:normAutofit/>
          </a:bodyPr>
          <a:lstStyle/>
          <a:p>
            <a:r>
              <a:rPr lang="en-US" sz="2400" dirty="0"/>
              <a:t>Array</a:t>
            </a:r>
          </a:p>
          <a:p>
            <a:r>
              <a:rPr lang="en-US" sz="2400" dirty="0"/>
              <a:t>Slice</a:t>
            </a:r>
          </a:p>
          <a:p>
            <a:r>
              <a:rPr lang="en-US" sz="2400" dirty="0"/>
              <a:t>Map</a:t>
            </a:r>
          </a:p>
        </p:txBody>
      </p:sp>
      <p:pic>
        <p:nvPicPr>
          <p:cNvPr id="5" name="Picture 4" descr="Abstract background of blue mesh and nodes">
            <a:extLst>
              <a:ext uri="{FF2B5EF4-FFF2-40B4-BE49-F238E27FC236}">
                <a16:creationId xmlns:a16="http://schemas.microsoft.com/office/drawing/2014/main" id="{7EDA0949-DD61-B2A8-1F84-E410A8DF3703}"/>
              </a:ext>
            </a:extLst>
          </p:cNvPr>
          <p:cNvPicPr>
            <a:picLocks noChangeAspect="1"/>
          </p:cNvPicPr>
          <p:nvPr/>
        </p:nvPicPr>
        <p:blipFill rotWithShape="1">
          <a:blip r:embed="rId2"/>
          <a:srcRect l="43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5224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0D43A-2B3C-1910-AA14-551FBD7CADC0}"/>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dirty="0">
                <a:solidFill>
                  <a:schemeClr val="tx1"/>
                </a:solidFill>
                <a:latin typeface="+mj-lt"/>
                <a:ea typeface="+mj-ea"/>
                <a:cs typeface="+mj-cs"/>
              </a:rPr>
              <a:t>Array</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2097F9-57A5-B8D4-FABC-6CB46C1BA69D}"/>
              </a:ext>
            </a:extLst>
          </p:cNvPr>
          <p:cNvSpPr>
            <a:spLocks noGrp="1"/>
          </p:cNvSpPr>
          <p:nvPr>
            <p:ph sz="half" idx="1"/>
          </p:nvPr>
        </p:nvSpPr>
        <p:spPr>
          <a:xfrm>
            <a:off x="411480" y="2684095"/>
            <a:ext cx="4443154" cy="3492868"/>
          </a:xfrm>
        </p:spPr>
        <p:txBody>
          <a:bodyPr vert="horz" lIns="91440" tIns="45720" rIns="91440" bIns="45720" rtlCol="0">
            <a:normAutofit/>
          </a:bodyPr>
          <a:lstStyle/>
          <a:p>
            <a:pPr>
              <a:spcBef>
                <a:spcPts val="1200"/>
              </a:spcBef>
            </a:pPr>
            <a:r>
              <a:rPr lang="en-US" sz="1800" dirty="0"/>
              <a:t>An array is a data type that contains a collection of data of the same type.</a:t>
            </a:r>
          </a:p>
          <a:p>
            <a:pPr>
              <a:spcBef>
                <a:spcPts val="1200"/>
              </a:spcBef>
            </a:pPr>
            <a:r>
              <a:rPr lang="en-US" sz="1800" dirty="0"/>
              <a:t>When creating an array, we need to specify the amount of data that the array can hold.</a:t>
            </a:r>
          </a:p>
          <a:p>
            <a:pPr>
              <a:spcBef>
                <a:spcPts val="1200"/>
              </a:spcBef>
            </a:pPr>
            <a:r>
              <a:rPr lang="en-US" sz="1800" dirty="0"/>
              <a:t>The amount of data the array can hold cannot change after the array is created.</a:t>
            </a:r>
          </a:p>
        </p:txBody>
      </p:sp>
      <p:pic>
        <p:nvPicPr>
          <p:cNvPr id="5" name="Content Placeholder 6" descr="A screen shot of a computer code&#10;&#10;Description automatically generated">
            <a:extLst>
              <a:ext uri="{FF2B5EF4-FFF2-40B4-BE49-F238E27FC236}">
                <a16:creationId xmlns:a16="http://schemas.microsoft.com/office/drawing/2014/main" id="{BF7B7B26-47C8-8175-1DC2-539E81F7382B}"/>
              </a:ext>
            </a:extLst>
          </p:cNvPr>
          <p:cNvPicPr>
            <a:picLocks noGrp="1" noChangeAspect="1"/>
          </p:cNvPicPr>
          <p:nvPr>
            <p:ph sz="half" idx="2"/>
          </p:nvPr>
        </p:nvPicPr>
        <p:blipFill>
          <a:blip r:embed="rId3"/>
          <a:stretch>
            <a:fillRect/>
          </a:stretch>
        </p:blipFill>
        <p:spPr>
          <a:xfrm>
            <a:off x="5385816" y="1219630"/>
            <a:ext cx="6440424" cy="4363385"/>
          </a:xfrm>
          <a:prstGeom prst="rect">
            <a:avLst/>
          </a:prstGeom>
        </p:spPr>
      </p:pic>
    </p:spTree>
    <p:extLst>
      <p:ext uri="{BB962C8B-B14F-4D97-AF65-F5344CB8AC3E}">
        <p14:creationId xmlns:p14="http://schemas.microsoft.com/office/powerpoint/2010/main" val="3871040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9357-709D-7E0A-EE7F-7D6348F2A210}"/>
              </a:ext>
            </a:extLst>
          </p:cNvPr>
          <p:cNvSpPr>
            <a:spLocks noGrp="1"/>
          </p:cNvSpPr>
          <p:nvPr>
            <p:ph type="title"/>
          </p:nvPr>
        </p:nvSpPr>
        <p:spPr/>
        <p:txBody>
          <a:bodyPr/>
          <a:lstStyle/>
          <a:p>
            <a:r>
              <a:rPr lang="en-US" sz="4400" b="1" kern="1200" dirty="0">
                <a:solidFill>
                  <a:schemeClr val="tx1"/>
                </a:solidFill>
                <a:latin typeface="+mj-lt"/>
                <a:ea typeface="+mj-ea"/>
                <a:cs typeface="+mj-cs"/>
              </a:rPr>
              <a:t>Array</a:t>
            </a:r>
            <a:endParaRPr lang="en-US" dirty="0"/>
          </a:p>
        </p:txBody>
      </p:sp>
      <p:pic>
        <p:nvPicPr>
          <p:cNvPr id="4" name="Content Placeholder 3">
            <a:extLst>
              <a:ext uri="{FF2B5EF4-FFF2-40B4-BE49-F238E27FC236}">
                <a16:creationId xmlns:a16="http://schemas.microsoft.com/office/drawing/2014/main" id="{1549ECC4-5ECD-49D7-554D-F0FDF5C953C2}"/>
              </a:ext>
            </a:extLst>
          </p:cNvPr>
          <p:cNvPicPr>
            <a:picLocks noGrp="1" noChangeAspect="1"/>
          </p:cNvPicPr>
          <p:nvPr>
            <p:ph idx="1"/>
          </p:nvPr>
        </p:nvPicPr>
        <p:blipFill>
          <a:blip r:embed="rId2"/>
          <a:stretch>
            <a:fillRect/>
          </a:stretch>
        </p:blipFill>
        <p:spPr>
          <a:xfrm>
            <a:off x="1612900" y="2407444"/>
            <a:ext cx="8966200" cy="3187700"/>
          </a:xfrm>
          <a:prstGeom prst="rect">
            <a:avLst/>
          </a:prstGeom>
        </p:spPr>
      </p:pic>
    </p:spTree>
    <p:extLst>
      <p:ext uri="{BB962C8B-B14F-4D97-AF65-F5344CB8AC3E}">
        <p14:creationId xmlns:p14="http://schemas.microsoft.com/office/powerpoint/2010/main" val="1186097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79629-D390-B88E-BD6C-0D92BE65FC6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Array</a:t>
            </a:r>
          </a:p>
        </p:txBody>
      </p:sp>
      <p:pic>
        <p:nvPicPr>
          <p:cNvPr id="7" name="Content Placeholder 6">
            <a:extLst>
              <a:ext uri="{FF2B5EF4-FFF2-40B4-BE49-F238E27FC236}">
                <a16:creationId xmlns:a16="http://schemas.microsoft.com/office/drawing/2014/main" id="{BE6F1947-F09C-F136-C555-1AE0721581C2}"/>
              </a:ext>
            </a:extLst>
          </p:cNvPr>
          <p:cNvPicPr>
            <a:picLocks noGrp="1" noChangeAspect="1"/>
          </p:cNvPicPr>
          <p:nvPr>
            <p:ph idx="1"/>
          </p:nvPr>
        </p:nvPicPr>
        <p:blipFill>
          <a:blip r:embed="rId3"/>
          <a:stretch>
            <a:fillRect/>
          </a:stretch>
        </p:blipFill>
        <p:spPr>
          <a:xfrm>
            <a:off x="3523897" y="1825625"/>
            <a:ext cx="5144206" cy="4351338"/>
          </a:xfrm>
          <a:prstGeom prst="rect">
            <a:avLst/>
          </a:prstGeom>
        </p:spPr>
      </p:pic>
    </p:spTree>
    <p:extLst>
      <p:ext uri="{BB962C8B-B14F-4D97-AF65-F5344CB8AC3E}">
        <p14:creationId xmlns:p14="http://schemas.microsoft.com/office/powerpoint/2010/main" val="1311104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770E-102E-2356-24DC-C8940E4BEA72}"/>
              </a:ext>
            </a:extLst>
          </p:cNvPr>
          <p:cNvSpPr>
            <a:spLocks noGrp="1"/>
          </p:cNvSpPr>
          <p:nvPr>
            <p:ph type="title"/>
          </p:nvPr>
        </p:nvSpPr>
        <p:spPr/>
        <p:txBody>
          <a:bodyPr/>
          <a:lstStyle/>
          <a:p>
            <a:r>
              <a:rPr lang="en-US" b="1" dirty="0"/>
              <a:t>Array</a:t>
            </a:r>
          </a:p>
        </p:txBody>
      </p:sp>
      <p:pic>
        <p:nvPicPr>
          <p:cNvPr id="7" name="Content Placeholder 6">
            <a:extLst>
              <a:ext uri="{FF2B5EF4-FFF2-40B4-BE49-F238E27FC236}">
                <a16:creationId xmlns:a16="http://schemas.microsoft.com/office/drawing/2014/main" id="{7BE3D313-AAE1-BD8E-CED0-4E4774C09E87}"/>
              </a:ext>
            </a:extLst>
          </p:cNvPr>
          <p:cNvPicPr>
            <a:picLocks noGrp="1" noChangeAspect="1"/>
          </p:cNvPicPr>
          <p:nvPr>
            <p:ph idx="1"/>
          </p:nvPr>
        </p:nvPicPr>
        <p:blipFill>
          <a:blip r:embed="rId2"/>
          <a:stretch>
            <a:fillRect/>
          </a:stretch>
        </p:blipFill>
        <p:spPr>
          <a:xfrm>
            <a:off x="838200" y="2186765"/>
            <a:ext cx="10515600" cy="3629058"/>
          </a:xfrm>
          <a:prstGeom prst="rect">
            <a:avLst/>
          </a:prstGeom>
        </p:spPr>
      </p:pic>
    </p:spTree>
    <p:extLst>
      <p:ext uri="{BB962C8B-B14F-4D97-AF65-F5344CB8AC3E}">
        <p14:creationId xmlns:p14="http://schemas.microsoft.com/office/powerpoint/2010/main" val="34660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857F8-D45A-7105-9416-154B5A61DDFF}"/>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b="1"/>
              <a:t>Example Flow Control</a:t>
            </a:r>
          </a:p>
        </p:txBody>
      </p:sp>
      <p:pic>
        <p:nvPicPr>
          <p:cNvPr id="7" name="Content Placeholder 6">
            <a:extLst>
              <a:ext uri="{FF2B5EF4-FFF2-40B4-BE49-F238E27FC236}">
                <a16:creationId xmlns:a16="http://schemas.microsoft.com/office/drawing/2014/main" id="{0FDAA109-C070-FD87-18C5-A2AE179C3ABE}"/>
              </a:ext>
            </a:extLst>
          </p:cNvPr>
          <p:cNvPicPr>
            <a:picLocks noGrp="1" noChangeAspect="1"/>
          </p:cNvPicPr>
          <p:nvPr>
            <p:ph sz="half" idx="2"/>
          </p:nvPr>
        </p:nvPicPr>
        <p:blipFill rotWithShape="1">
          <a:blip r:embed="rId3"/>
          <a:srcRect t="2126" r="2" b="1326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4"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FA7460-A102-A2F1-2052-A1148CB11C63}"/>
              </a:ext>
            </a:extLst>
          </p:cNvPr>
          <p:cNvSpPr>
            <a:spLocks noGrp="1"/>
          </p:cNvSpPr>
          <p:nvPr>
            <p:ph sz="half" idx="1"/>
          </p:nvPr>
        </p:nvSpPr>
        <p:spPr>
          <a:xfrm>
            <a:off x="4654296" y="2706624"/>
            <a:ext cx="6894576" cy="3483864"/>
          </a:xfrm>
        </p:spPr>
        <p:txBody>
          <a:bodyPr vert="horz" lIns="91440" tIns="45720" rIns="91440" bIns="45720" rtlCol="0">
            <a:normAutofit/>
          </a:bodyPr>
          <a:lstStyle/>
          <a:p>
            <a:r>
              <a:rPr lang="en-US" sz="2200"/>
              <a:t>Imagine a script used to validate user data from a webpage form.</a:t>
            </a:r>
          </a:p>
          <a:p>
            <a:r>
              <a:rPr lang="en-US" sz="2200"/>
              <a:t>The script submits validated data, but if the user, say, leaves a required field empty, the script prompts them to fill it in.</a:t>
            </a:r>
          </a:p>
          <a:p>
            <a:r>
              <a:rPr lang="en-US" sz="2200"/>
              <a:t>To do this, the script uses a conditional structure or if … else, so that different code executes depending on whether the form is complete or not.</a:t>
            </a:r>
          </a:p>
        </p:txBody>
      </p:sp>
    </p:spTree>
    <p:extLst>
      <p:ext uri="{BB962C8B-B14F-4D97-AF65-F5344CB8AC3E}">
        <p14:creationId xmlns:p14="http://schemas.microsoft.com/office/powerpoint/2010/main" val="2653682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A703A-9BDE-74FB-1B1A-D4F949D823B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dirty="0">
                <a:solidFill>
                  <a:schemeClr val="tx1"/>
                </a:solidFill>
                <a:latin typeface="+mj-lt"/>
                <a:ea typeface="+mj-ea"/>
                <a:cs typeface="+mj-cs"/>
              </a:rPr>
              <a:t>Array</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F81147-3625-1A4E-2694-28E145F3F7E9}"/>
              </a:ext>
            </a:extLst>
          </p:cNvPr>
          <p:cNvSpPr>
            <a:spLocks noGrp="1"/>
          </p:cNvSpPr>
          <p:nvPr>
            <p:ph sz="half" idx="1"/>
          </p:nvPr>
        </p:nvSpPr>
        <p:spPr>
          <a:xfrm>
            <a:off x="630936" y="2807208"/>
            <a:ext cx="3429000" cy="3410712"/>
          </a:xfrm>
        </p:spPr>
        <p:txBody>
          <a:bodyPr vert="horz" lIns="91440" tIns="45720" rIns="91440" bIns="45720" rtlCol="0" anchor="t">
            <a:normAutofit/>
          </a:bodyPr>
          <a:lstStyle/>
          <a:p>
            <a:pPr marL="0" indent="0">
              <a:buNone/>
            </a:pPr>
            <a:r>
              <a:rPr lang="en-US" sz="2200" dirty="0"/>
              <a:t>Array has 2 data :</a:t>
            </a:r>
          </a:p>
          <a:p>
            <a:r>
              <a:rPr lang="en-US" sz="2200" dirty="0"/>
              <a:t>Length</a:t>
            </a:r>
          </a:p>
          <a:p>
            <a:r>
              <a:rPr lang="en-US" sz="2200" dirty="0"/>
              <a:t>Capacity</a:t>
            </a:r>
          </a:p>
        </p:txBody>
      </p:sp>
      <p:pic>
        <p:nvPicPr>
          <p:cNvPr id="6" name="Content Placeholder 5" descr="A screen shot of a computer program&#10;&#10;Description automatically generated">
            <a:extLst>
              <a:ext uri="{FF2B5EF4-FFF2-40B4-BE49-F238E27FC236}">
                <a16:creationId xmlns:a16="http://schemas.microsoft.com/office/drawing/2014/main" id="{77A9A913-E75A-94E4-CC41-456B848491E4}"/>
              </a:ext>
            </a:extLst>
          </p:cNvPr>
          <p:cNvPicPr>
            <a:picLocks noGrp="1" noChangeAspect="1"/>
          </p:cNvPicPr>
          <p:nvPr>
            <p:ph sz="half" idx="2"/>
          </p:nvPr>
        </p:nvPicPr>
        <p:blipFill>
          <a:blip r:embed="rId2"/>
          <a:stretch>
            <a:fillRect/>
          </a:stretch>
        </p:blipFill>
        <p:spPr>
          <a:xfrm>
            <a:off x="4705033" y="640080"/>
            <a:ext cx="6802245" cy="5577840"/>
          </a:xfrm>
          <a:prstGeom prst="rect">
            <a:avLst/>
          </a:prstGeom>
        </p:spPr>
      </p:pic>
    </p:spTree>
    <p:extLst>
      <p:ext uri="{BB962C8B-B14F-4D97-AF65-F5344CB8AC3E}">
        <p14:creationId xmlns:p14="http://schemas.microsoft.com/office/powerpoint/2010/main" val="296290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2684-B829-7719-1C21-034FDFA5F7FF}"/>
              </a:ext>
            </a:extLst>
          </p:cNvPr>
          <p:cNvSpPr>
            <a:spLocks noGrp="1"/>
          </p:cNvSpPr>
          <p:nvPr>
            <p:ph type="title"/>
          </p:nvPr>
        </p:nvSpPr>
        <p:spPr/>
        <p:txBody>
          <a:bodyPr>
            <a:normAutofit/>
          </a:bodyPr>
          <a:lstStyle/>
          <a:p>
            <a:r>
              <a:rPr lang="en-US" b="1" kern="1200" dirty="0">
                <a:solidFill>
                  <a:schemeClr val="tx1"/>
                </a:solidFill>
                <a:latin typeface="+mj-lt"/>
                <a:ea typeface="+mj-ea"/>
                <a:cs typeface="+mj-cs"/>
              </a:rPr>
              <a:t>Array</a:t>
            </a:r>
            <a:endParaRPr lang="en-US" dirty="0"/>
          </a:p>
        </p:txBody>
      </p:sp>
      <p:pic>
        <p:nvPicPr>
          <p:cNvPr id="4" name="Content Placeholder 3">
            <a:extLst>
              <a:ext uri="{FF2B5EF4-FFF2-40B4-BE49-F238E27FC236}">
                <a16:creationId xmlns:a16="http://schemas.microsoft.com/office/drawing/2014/main" id="{F423DC21-639F-2B2E-C593-1D6A54F74CDC}"/>
              </a:ext>
            </a:extLst>
          </p:cNvPr>
          <p:cNvPicPr>
            <a:picLocks noGrp="1" noChangeAspect="1"/>
          </p:cNvPicPr>
          <p:nvPr>
            <p:ph idx="1"/>
          </p:nvPr>
        </p:nvPicPr>
        <p:blipFill>
          <a:blip r:embed="rId2"/>
          <a:stretch>
            <a:fillRect/>
          </a:stretch>
        </p:blipFill>
        <p:spPr>
          <a:xfrm>
            <a:off x="838200" y="2186765"/>
            <a:ext cx="10515600" cy="3629058"/>
          </a:xfrm>
          <a:prstGeom prst="rect">
            <a:avLst/>
          </a:prstGeom>
        </p:spPr>
      </p:pic>
    </p:spTree>
    <p:extLst>
      <p:ext uri="{BB962C8B-B14F-4D97-AF65-F5344CB8AC3E}">
        <p14:creationId xmlns:p14="http://schemas.microsoft.com/office/powerpoint/2010/main" val="153306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7C202B-748A-3C33-2D01-C69638D1D9D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a:solidFill>
                  <a:schemeClr val="tx1"/>
                </a:solidFill>
                <a:latin typeface="+mj-lt"/>
                <a:ea typeface="+mj-ea"/>
                <a:cs typeface="+mj-cs"/>
              </a:rPr>
              <a:t>Slice</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4AA253-1D7F-E816-1E75-7F3A3DFAE1F7}"/>
              </a:ext>
            </a:extLst>
          </p:cNvPr>
          <p:cNvSpPr>
            <a:spLocks noGrp="1"/>
          </p:cNvSpPr>
          <p:nvPr>
            <p:ph sz="half" idx="1"/>
          </p:nvPr>
        </p:nvSpPr>
        <p:spPr>
          <a:xfrm>
            <a:off x="630936" y="2807208"/>
            <a:ext cx="3429000" cy="3410712"/>
          </a:xfrm>
        </p:spPr>
        <p:txBody>
          <a:bodyPr vert="horz" lIns="91440" tIns="45720" rIns="91440" bIns="45720" rtlCol="0" anchor="t">
            <a:normAutofit/>
          </a:bodyPr>
          <a:lstStyle/>
          <a:p>
            <a:r>
              <a:rPr lang="en-US" sz="2200" dirty="0"/>
              <a:t>Slice is a data type that is like an array, as it is a slice of an array.</a:t>
            </a:r>
          </a:p>
          <a:p>
            <a:r>
              <a:rPr lang="en-US" sz="2200" dirty="0"/>
              <a:t>The difference is the capacity size that can change.</a:t>
            </a:r>
          </a:p>
        </p:txBody>
      </p:sp>
      <p:pic>
        <p:nvPicPr>
          <p:cNvPr id="7" name="Content Placeholder 6" descr="A screen shot of a computer code&#10;&#10;Description automatically generated">
            <a:extLst>
              <a:ext uri="{FF2B5EF4-FFF2-40B4-BE49-F238E27FC236}">
                <a16:creationId xmlns:a16="http://schemas.microsoft.com/office/drawing/2014/main" id="{6E85BF91-245C-3275-4B73-5EF2008C8EB7}"/>
              </a:ext>
            </a:extLst>
          </p:cNvPr>
          <p:cNvPicPr>
            <a:picLocks noGrp="1" noChangeAspect="1"/>
          </p:cNvPicPr>
          <p:nvPr>
            <p:ph sz="half" idx="2"/>
          </p:nvPr>
        </p:nvPicPr>
        <p:blipFill>
          <a:blip r:embed="rId3"/>
          <a:stretch>
            <a:fillRect/>
          </a:stretch>
        </p:blipFill>
        <p:spPr>
          <a:xfrm>
            <a:off x="4654296" y="1357885"/>
            <a:ext cx="6903720" cy="4142230"/>
          </a:xfrm>
          <a:prstGeom prst="rect">
            <a:avLst/>
          </a:prstGeom>
        </p:spPr>
      </p:pic>
    </p:spTree>
    <p:extLst>
      <p:ext uri="{BB962C8B-B14F-4D97-AF65-F5344CB8AC3E}">
        <p14:creationId xmlns:p14="http://schemas.microsoft.com/office/powerpoint/2010/main" val="1275988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C2E4-12DE-A95B-C73E-081A4CDF8AA4}"/>
              </a:ext>
            </a:extLst>
          </p:cNvPr>
          <p:cNvSpPr>
            <a:spLocks noGrp="1"/>
          </p:cNvSpPr>
          <p:nvPr>
            <p:ph type="title"/>
          </p:nvPr>
        </p:nvSpPr>
        <p:spPr/>
        <p:txBody>
          <a:bodyPr/>
          <a:lstStyle/>
          <a:p>
            <a:r>
              <a:rPr lang="en-US" b="1" dirty="0"/>
              <a:t>Slice</a:t>
            </a:r>
          </a:p>
        </p:txBody>
      </p:sp>
      <p:pic>
        <p:nvPicPr>
          <p:cNvPr id="6" name="Content Placeholder 5">
            <a:extLst>
              <a:ext uri="{FF2B5EF4-FFF2-40B4-BE49-F238E27FC236}">
                <a16:creationId xmlns:a16="http://schemas.microsoft.com/office/drawing/2014/main" id="{87AB1D52-00E2-69EA-424D-417801A633C0}"/>
              </a:ext>
            </a:extLst>
          </p:cNvPr>
          <p:cNvPicPr>
            <a:picLocks noGrp="1" noChangeAspect="1"/>
          </p:cNvPicPr>
          <p:nvPr>
            <p:ph idx="1"/>
          </p:nvPr>
        </p:nvPicPr>
        <p:blipFill>
          <a:blip r:embed="rId2"/>
          <a:stretch>
            <a:fillRect/>
          </a:stretch>
        </p:blipFill>
        <p:spPr>
          <a:xfrm>
            <a:off x="863600" y="2407444"/>
            <a:ext cx="10464800" cy="3187700"/>
          </a:xfrm>
          <a:prstGeom prst="rect">
            <a:avLst/>
          </a:prstGeom>
        </p:spPr>
      </p:pic>
    </p:spTree>
    <p:extLst>
      <p:ext uri="{BB962C8B-B14F-4D97-AF65-F5344CB8AC3E}">
        <p14:creationId xmlns:p14="http://schemas.microsoft.com/office/powerpoint/2010/main" val="2218262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74EE27-559A-CB6D-284D-3D659A545895}"/>
              </a:ext>
            </a:extLst>
          </p:cNvPr>
          <p:cNvSpPr>
            <a:spLocks noGrp="1"/>
          </p:cNvSpPr>
          <p:nvPr>
            <p:ph type="title"/>
          </p:nvPr>
        </p:nvSpPr>
        <p:spPr/>
        <p:txBody>
          <a:bodyPr/>
          <a:lstStyle/>
          <a:p>
            <a:r>
              <a:rPr lang="en-US" b="1" dirty="0"/>
              <a:t>Slice</a:t>
            </a:r>
          </a:p>
        </p:txBody>
      </p:sp>
      <p:sp>
        <p:nvSpPr>
          <p:cNvPr id="5" name="Content Placeholder 4">
            <a:extLst>
              <a:ext uri="{FF2B5EF4-FFF2-40B4-BE49-F238E27FC236}">
                <a16:creationId xmlns:a16="http://schemas.microsoft.com/office/drawing/2014/main" id="{E62A1135-6EC7-63A2-EA00-7D4DD31407D9}"/>
              </a:ext>
            </a:extLst>
          </p:cNvPr>
          <p:cNvSpPr>
            <a:spLocks noGrp="1"/>
          </p:cNvSpPr>
          <p:nvPr>
            <p:ph idx="1"/>
          </p:nvPr>
        </p:nvSpPr>
        <p:spPr/>
        <p:txBody>
          <a:bodyPr/>
          <a:lstStyle/>
          <a:p>
            <a:pPr marL="0" indent="0">
              <a:buNone/>
            </a:pPr>
            <a:r>
              <a:rPr lang="en-US" dirty="0"/>
              <a:t>Slice has 3 data</a:t>
            </a:r>
          </a:p>
          <a:p>
            <a:r>
              <a:rPr lang="en-US" dirty="0"/>
              <a:t>Pointer</a:t>
            </a:r>
          </a:p>
          <a:p>
            <a:r>
              <a:rPr lang="en-US" dirty="0"/>
              <a:t>Length</a:t>
            </a:r>
          </a:p>
          <a:p>
            <a:r>
              <a:rPr lang="en-US" dirty="0"/>
              <a:t>Capacity</a:t>
            </a:r>
          </a:p>
        </p:txBody>
      </p:sp>
    </p:spTree>
    <p:extLst>
      <p:ext uri="{BB962C8B-B14F-4D97-AF65-F5344CB8AC3E}">
        <p14:creationId xmlns:p14="http://schemas.microsoft.com/office/powerpoint/2010/main" val="1807974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Slice</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329430860"/>
              </p:ext>
            </p:extLst>
          </p:nvPr>
        </p:nvGraphicFramePr>
        <p:xfrm>
          <a:off x="838200" y="1825625"/>
          <a:ext cx="10515600" cy="293116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Make Slice</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a:t>array[</a:t>
                      </a:r>
                      <a:r>
                        <a:rPr lang="en-US" dirty="0" err="1"/>
                        <a:t>low:high</a:t>
                      </a:r>
                      <a:r>
                        <a:rPr lang="en-US" dirty="0"/>
                        <a:t>]</a:t>
                      </a:r>
                    </a:p>
                  </a:txBody>
                  <a:tcPr/>
                </a:tc>
                <a:tc>
                  <a:txBody>
                    <a:bodyPr/>
                    <a:lstStyle/>
                    <a:p>
                      <a:r>
                        <a:rPr lang="en-US" dirty="0"/>
                        <a:t>Make a slice of the array from index low to index before high</a:t>
                      </a:r>
                    </a:p>
                  </a:txBody>
                  <a:tcPr/>
                </a:tc>
                <a:extLst>
                  <a:ext uri="{0D108BD9-81ED-4DB2-BD59-A6C34878D82A}">
                    <a16:rowId xmlns:a16="http://schemas.microsoft.com/office/drawing/2014/main" val="894040184"/>
                  </a:ext>
                </a:extLst>
              </a:tr>
              <a:tr h="370840">
                <a:tc>
                  <a:txBody>
                    <a:bodyPr/>
                    <a:lstStyle/>
                    <a:p>
                      <a:r>
                        <a:rPr lang="en-US" dirty="0"/>
                        <a:t>array[low:]</a:t>
                      </a:r>
                    </a:p>
                  </a:txBody>
                  <a:tcPr/>
                </a:tc>
                <a:tc>
                  <a:txBody>
                    <a:bodyPr/>
                    <a:lstStyle/>
                    <a:p>
                      <a:r>
                        <a:rPr lang="en-US" dirty="0"/>
                        <a:t>Make a slice of the array from index low to last index in the array</a:t>
                      </a:r>
                    </a:p>
                  </a:txBody>
                  <a:tcPr/>
                </a:tc>
                <a:extLst>
                  <a:ext uri="{0D108BD9-81ED-4DB2-BD59-A6C34878D82A}">
                    <a16:rowId xmlns:a16="http://schemas.microsoft.com/office/drawing/2014/main" val="2132373279"/>
                  </a:ext>
                </a:extLst>
              </a:tr>
              <a:tr h="370840">
                <a:tc>
                  <a:txBody>
                    <a:bodyPr/>
                    <a:lstStyle/>
                    <a:p>
                      <a:r>
                        <a:rPr lang="en-US" dirty="0"/>
                        <a:t>array[:high]</a:t>
                      </a:r>
                    </a:p>
                  </a:txBody>
                  <a:tcPr/>
                </a:tc>
                <a:tc>
                  <a:txBody>
                    <a:bodyPr/>
                    <a:lstStyle/>
                    <a:p>
                      <a:r>
                        <a:rPr lang="en-US" dirty="0"/>
                        <a:t>Make a slice of the array from index 0 to index before high</a:t>
                      </a:r>
                    </a:p>
                  </a:txBody>
                  <a:tcPr/>
                </a:tc>
                <a:extLst>
                  <a:ext uri="{0D108BD9-81ED-4DB2-BD59-A6C34878D82A}">
                    <a16:rowId xmlns:a16="http://schemas.microsoft.com/office/drawing/2014/main" val="3713192789"/>
                  </a:ext>
                </a:extLst>
              </a:tr>
              <a:tr h="370840">
                <a:tc>
                  <a:txBody>
                    <a:bodyPr/>
                    <a:lstStyle/>
                    <a:p>
                      <a:r>
                        <a:rPr lang="en-US" dirty="0"/>
                        <a:t>array[:]</a:t>
                      </a:r>
                    </a:p>
                  </a:txBody>
                  <a:tcPr/>
                </a:tc>
                <a:tc>
                  <a:txBody>
                    <a:bodyPr/>
                    <a:lstStyle/>
                    <a:p>
                      <a:r>
                        <a:rPr lang="en-US" dirty="0"/>
                        <a:t>Make a slice of the array from index 0 to last index in the array</a:t>
                      </a:r>
                    </a:p>
                  </a:txBody>
                  <a:tcPr/>
                </a:tc>
                <a:extLst>
                  <a:ext uri="{0D108BD9-81ED-4DB2-BD59-A6C34878D82A}">
                    <a16:rowId xmlns:a16="http://schemas.microsoft.com/office/drawing/2014/main" val="4109819654"/>
                  </a:ext>
                </a:extLst>
              </a:tr>
            </a:tbl>
          </a:graphicData>
        </a:graphic>
      </p:graphicFrame>
    </p:spTree>
    <p:extLst>
      <p:ext uri="{BB962C8B-B14F-4D97-AF65-F5344CB8AC3E}">
        <p14:creationId xmlns:p14="http://schemas.microsoft.com/office/powerpoint/2010/main" val="3335819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11C4-888F-6682-986D-E28AD5597707}"/>
              </a:ext>
            </a:extLst>
          </p:cNvPr>
          <p:cNvSpPr>
            <a:spLocks noGrp="1"/>
          </p:cNvSpPr>
          <p:nvPr>
            <p:ph type="title"/>
          </p:nvPr>
        </p:nvSpPr>
        <p:spPr/>
        <p:txBody>
          <a:bodyPr/>
          <a:lstStyle/>
          <a:p>
            <a:r>
              <a:rPr lang="en-US" b="1" dirty="0"/>
              <a:t>Slice</a:t>
            </a:r>
          </a:p>
        </p:txBody>
      </p:sp>
      <p:pic>
        <p:nvPicPr>
          <p:cNvPr id="4" name="Content Placeholder 3">
            <a:extLst>
              <a:ext uri="{FF2B5EF4-FFF2-40B4-BE49-F238E27FC236}">
                <a16:creationId xmlns:a16="http://schemas.microsoft.com/office/drawing/2014/main" id="{320FB830-45C2-B995-8F79-44B05D76DB02}"/>
              </a:ext>
            </a:extLst>
          </p:cNvPr>
          <p:cNvPicPr>
            <a:picLocks noGrp="1" noChangeAspect="1"/>
          </p:cNvPicPr>
          <p:nvPr>
            <p:ph idx="1"/>
          </p:nvPr>
        </p:nvPicPr>
        <p:blipFill>
          <a:blip r:embed="rId2"/>
          <a:stretch>
            <a:fillRect/>
          </a:stretch>
        </p:blipFill>
        <p:spPr>
          <a:xfrm>
            <a:off x="2373390" y="1825625"/>
            <a:ext cx="7445220" cy="4351338"/>
          </a:xfrm>
          <a:prstGeom prst="rect">
            <a:avLst/>
          </a:prstGeom>
        </p:spPr>
      </p:pic>
    </p:spTree>
    <p:extLst>
      <p:ext uri="{BB962C8B-B14F-4D97-AF65-F5344CB8AC3E}">
        <p14:creationId xmlns:p14="http://schemas.microsoft.com/office/powerpoint/2010/main" val="1360372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1488-A28B-E520-3691-54FC87A8FD55}"/>
              </a:ext>
            </a:extLst>
          </p:cNvPr>
          <p:cNvSpPr>
            <a:spLocks noGrp="1"/>
          </p:cNvSpPr>
          <p:nvPr>
            <p:ph type="title"/>
          </p:nvPr>
        </p:nvSpPr>
        <p:spPr/>
        <p:txBody>
          <a:bodyPr/>
          <a:lstStyle/>
          <a:p>
            <a:r>
              <a:rPr lang="en-US" b="1" dirty="0"/>
              <a:t>Slice</a:t>
            </a:r>
          </a:p>
        </p:txBody>
      </p:sp>
      <p:pic>
        <p:nvPicPr>
          <p:cNvPr id="4" name="Content Placeholder 3">
            <a:extLst>
              <a:ext uri="{FF2B5EF4-FFF2-40B4-BE49-F238E27FC236}">
                <a16:creationId xmlns:a16="http://schemas.microsoft.com/office/drawing/2014/main" id="{6FB43C2B-4506-9463-FD24-91ADB59883BC}"/>
              </a:ext>
            </a:extLst>
          </p:cNvPr>
          <p:cNvPicPr>
            <a:picLocks noGrp="1" noChangeAspect="1"/>
          </p:cNvPicPr>
          <p:nvPr>
            <p:ph idx="1"/>
          </p:nvPr>
        </p:nvPicPr>
        <p:blipFill>
          <a:blip r:embed="rId2"/>
          <a:stretch>
            <a:fillRect/>
          </a:stretch>
        </p:blipFill>
        <p:spPr>
          <a:xfrm>
            <a:off x="3550799" y="1825625"/>
            <a:ext cx="5090401" cy="4351338"/>
          </a:xfrm>
          <a:prstGeom prst="rect">
            <a:avLst/>
          </a:prstGeom>
        </p:spPr>
      </p:pic>
    </p:spTree>
    <p:extLst>
      <p:ext uri="{BB962C8B-B14F-4D97-AF65-F5344CB8AC3E}">
        <p14:creationId xmlns:p14="http://schemas.microsoft.com/office/powerpoint/2010/main" val="4107792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CAF4-A2A5-7F7A-701B-1EB65382E524}"/>
              </a:ext>
            </a:extLst>
          </p:cNvPr>
          <p:cNvSpPr>
            <a:spLocks noGrp="1"/>
          </p:cNvSpPr>
          <p:nvPr>
            <p:ph type="title"/>
          </p:nvPr>
        </p:nvSpPr>
        <p:spPr/>
        <p:txBody>
          <a:bodyPr/>
          <a:lstStyle/>
          <a:p>
            <a:r>
              <a:rPr lang="en-US" b="1" dirty="0"/>
              <a:t>Slice</a:t>
            </a:r>
          </a:p>
        </p:txBody>
      </p:sp>
      <p:pic>
        <p:nvPicPr>
          <p:cNvPr id="4" name="Content Placeholder 3">
            <a:extLst>
              <a:ext uri="{FF2B5EF4-FFF2-40B4-BE49-F238E27FC236}">
                <a16:creationId xmlns:a16="http://schemas.microsoft.com/office/drawing/2014/main" id="{F4C39C76-9001-1C0A-AAAF-444FFBC3C804}"/>
              </a:ext>
            </a:extLst>
          </p:cNvPr>
          <p:cNvPicPr>
            <a:picLocks noGrp="1" noChangeAspect="1"/>
          </p:cNvPicPr>
          <p:nvPr>
            <p:ph idx="1"/>
          </p:nvPr>
        </p:nvPicPr>
        <p:blipFill>
          <a:blip r:embed="rId2"/>
          <a:stretch>
            <a:fillRect/>
          </a:stretch>
        </p:blipFill>
        <p:spPr>
          <a:xfrm>
            <a:off x="1877395" y="1825625"/>
            <a:ext cx="8437209" cy="4351338"/>
          </a:xfrm>
          <a:prstGeom prst="rect">
            <a:avLst/>
          </a:prstGeom>
        </p:spPr>
      </p:pic>
    </p:spTree>
    <p:extLst>
      <p:ext uri="{BB962C8B-B14F-4D97-AF65-F5344CB8AC3E}">
        <p14:creationId xmlns:p14="http://schemas.microsoft.com/office/powerpoint/2010/main" val="360672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Function Slice</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1118288486"/>
              </p:ext>
            </p:extLst>
          </p:nvPr>
        </p:nvGraphicFramePr>
        <p:xfrm>
          <a:off x="838200" y="1825625"/>
          <a:ext cx="10515600" cy="276860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Function Slice</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err="1"/>
                        <a:t>len</a:t>
                      </a:r>
                      <a:r>
                        <a:rPr lang="en-US" dirty="0"/>
                        <a:t>(slice)</a:t>
                      </a:r>
                    </a:p>
                  </a:txBody>
                  <a:tcPr/>
                </a:tc>
                <a:tc>
                  <a:txBody>
                    <a:bodyPr/>
                    <a:lstStyle/>
                    <a:p>
                      <a:r>
                        <a:rPr lang="en-US" dirty="0"/>
                        <a:t>Get the length of the slice</a:t>
                      </a:r>
                    </a:p>
                  </a:txBody>
                  <a:tcPr/>
                </a:tc>
                <a:extLst>
                  <a:ext uri="{0D108BD9-81ED-4DB2-BD59-A6C34878D82A}">
                    <a16:rowId xmlns:a16="http://schemas.microsoft.com/office/drawing/2014/main" val="894040184"/>
                  </a:ext>
                </a:extLst>
              </a:tr>
              <a:tr h="370840">
                <a:tc>
                  <a:txBody>
                    <a:bodyPr/>
                    <a:lstStyle/>
                    <a:p>
                      <a:r>
                        <a:rPr lang="en-US" dirty="0"/>
                        <a:t>cap(slice)</a:t>
                      </a:r>
                    </a:p>
                  </a:txBody>
                  <a:tcPr/>
                </a:tc>
                <a:tc>
                  <a:txBody>
                    <a:bodyPr/>
                    <a:lstStyle/>
                    <a:p>
                      <a:r>
                        <a:rPr lang="en-US" dirty="0"/>
                        <a:t>Get the capacity of the slice</a:t>
                      </a:r>
                    </a:p>
                  </a:txBody>
                  <a:tcPr/>
                </a:tc>
                <a:extLst>
                  <a:ext uri="{0D108BD9-81ED-4DB2-BD59-A6C34878D82A}">
                    <a16:rowId xmlns:a16="http://schemas.microsoft.com/office/drawing/2014/main" val="2132373279"/>
                  </a:ext>
                </a:extLst>
              </a:tr>
              <a:tr h="370840">
                <a:tc>
                  <a:txBody>
                    <a:bodyPr/>
                    <a:lstStyle/>
                    <a:p>
                      <a:r>
                        <a:rPr lang="en-US" dirty="0"/>
                        <a:t>append(slice, data)</a:t>
                      </a:r>
                    </a:p>
                  </a:txBody>
                  <a:tcPr/>
                </a:tc>
                <a:tc>
                  <a:txBody>
                    <a:bodyPr/>
                    <a:lstStyle/>
                    <a:p>
                      <a:r>
                        <a:rPr lang="en-US" dirty="0"/>
                        <a:t>Create a new slice by adding data to the last index of the slice (If the capacity is full, it will create an array with 2 times the capacity)</a:t>
                      </a:r>
                    </a:p>
                  </a:txBody>
                  <a:tcPr/>
                </a:tc>
                <a:extLst>
                  <a:ext uri="{0D108BD9-81ED-4DB2-BD59-A6C34878D82A}">
                    <a16:rowId xmlns:a16="http://schemas.microsoft.com/office/drawing/2014/main" val="3713192789"/>
                  </a:ext>
                </a:extLst>
              </a:tr>
              <a:tr h="370840">
                <a:tc>
                  <a:txBody>
                    <a:bodyPr/>
                    <a:lstStyle/>
                    <a:p>
                      <a:r>
                        <a:rPr lang="en-US" dirty="0"/>
                        <a:t>make([]</a:t>
                      </a:r>
                      <a:r>
                        <a:rPr lang="en-US" dirty="0" err="1"/>
                        <a:t>DataType</a:t>
                      </a:r>
                      <a:r>
                        <a:rPr lang="en-US" dirty="0"/>
                        <a:t>, length, capacity)</a:t>
                      </a:r>
                    </a:p>
                  </a:txBody>
                  <a:tcPr/>
                </a:tc>
                <a:tc>
                  <a:txBody>
                    <a:bodyPr/>
                    <a:lstStyle/>
                    <a:p>
                      <a:r>
                        <a:rPr lang="en-US" dirty="0"/>
                        <a:t>Create a new slice</a:t>
                      </a:r>
                    </a:p>
                  </a:txBody>
                  <a:tcPr/>
                </a:tc>
                <a:extLst>
                  <a:ext uri="{0D108BD9-81ED-4DB2-BD59-A6C34878D82A}">
                    <a16:rowId xmlns:a16="http://schemas.microsoft.com/office/drawing/2014/main" val="4109819654"/>
                  </a:ext>
                </a:extLst>
              </a:tr>
              <a:tr h="370840">
                <a:tc>
                  <a:txBody>
                    <a:bodyPr/>
                    <a:lstStyle/>
                    <a:p>
                      <a:r>
                        <a:rPr lang="en-US" dirty="0"/>
                        <a:t>copy(destination, source)</a:t>
                      </a:r>
                    </a:p>
                  </a:txBody>
                  <a:tcPr/>
                </a:tc>
                <a:tc>
                  <a:txBody>
                    <a:bodyPr/>
                    <a:lstStyle/>
                    <a:p>
                      <a:r>
                        <a:rPr lang="en-US" dirty="0"/>
                        <a:t>Copy the slice from source to destination</a:t>
                      </a:r>
                    </a:p>
                  </a:txBody>
                  <a:tcPr/>
                </a:tc>
                <a:extLst>
                  <a:ext uri="{0D108BD9-81ED-4DB2-BD59-A6C34878D82A}">
                    <a16:rowId xmlns:a16="http://schemas.microsoft.com/office/drawing/2014/main" val="1965072668"/>
                  </a:ext>
                </a:extLst>
              </a:tr>
            </a:tbl>
          </a:graphicData>
        </a:graphic>
      </p:graphicFrame>
    </p:spTree>
    <p:extLst>
      <p:ext uri="{BB962C8B-B14F-4D97-AF65-F5344CB8AC3E}">
        <p14:creationId xmlns:p14="http://schemas.microsoft.com/office/powerpoint/2010/main" val="274811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4DE58-D192-4E16-AE99-D2364E81553E}"/>
              </a:ext>
            </a:extLst>
          </p:cNvPr>
          <p:cNvSpPr>
            <a:spLocks noGrp="1"/>
          </p:cNvSpPr>
          <p:nvPr>
            <p:ph type="title"/>
          </p:nvPr>
        </p:nvSpPr>
        <p:spPr>
          <a:xfrm>
            <a:off x="838200" y="557188"/>
            <a:ext cx="10515600" cy="1133499"/>
          </a:xfrm>
        </p:spPr>
        <p:txBody>
          <a:bodyPr>
            <a:normAutofit/>
          </a:bodyPr>
          <a:lstStyle/>
          <a:p>
            <a:pPr algn="ctr"/>
            <a:r>
              <a:rPr lang="en-US" sz="5200" b="1"/>
              <a:t>Flow Control</a:t>
            </a:r>
          </a:p>
        </p:txBody>
      </p:sp>
      <p:graphicFrame>
        <p:nvGraphicFramePr>
          <p:cNvPr id="5" name="Content Placeholder 2">
            <a:extLst>
              <a:ext uri="{FF2B5EF4-FFF2-40B4-BE49-F238E27FC236}">
                <a16:creationId xmlns:a16="http://schemas.microsoft.com/office/drawing/2014/main" id="{7220BAE0-CE3F-83B3-E5CA-3E4AD5AD8B00}"/>
              </a:ext>
            </a:extLst>
          </p:cNvPr>
          <p:cNvGraphicFramePr>
            <a:graphicFrameLocks noGrp="1"/>
          </p:cNvGraphicFramePr>
          <p:nvPr>
            <p:ph idx="1"/>
            <p:extLst>
              <p:ext uri="{D42A27DB-BD31-4B8C-83A1-F6EECF244321}">
                <p14:modId xmlns:p14="http://schemas.microsoft.com/office/powerpoint/2010/main" val="108965475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606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72ACE3FA-0F53-C751-7B79-E9489F2AC47E}"/>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b="1" kern="1200">
                <a:solidFill>
                  <a:schemeClr val="tx1"/>
                </a:solidFill>
                <a:latin typeface="+mj-lt"/>
                <a:ea typeface="+mj-ea"/>
                <a:cs typeface="+mj-cs"/>
              </a:rPr>
              <a:t>Array vs Slice</a:t>
            </a: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 Placeholder 5">
            <a:extLst>
              <a:ext uri="{FF2B5EF4-FFF2-40B4-BE49-F238E27FC236}">
                <a16:creationId xmlns:a16="http://schemas.microsoft.com/office/drawing/2014/main" id="{F70AD653-54DA-D1BE-4DAE-3A1F3C21158C}"/>
              </a:ext>
            </a:extLst>
          </p:cNvPr>
          <p:cNvSpPr>
            <a:spLocks/>
          </p:cNvSpPr>
          <p:nvPr/>
        </p:nvSpPr>
        <p:spPr>
          <a:xfrm>
            <a:off x="1014268" y="1926266"/>
            <a:ext cx="4985068" cy="796322"/>
          </a:xfrm>
          <a:prstGeom prst="rect">
            <a:avLst/>
          </a:prstGeom>
        </p:spPr>
        <p:txBody>
          <a:bodyPr>
            <a:normAutofit/>
          </a:bodyPr>
          <a:lstStyle/>
          <a:p>
            <a:pPr defTabSz="438912">
              <a:spcAft>
                <a:spcPts val="600"/>
              </a:spcAft>
            </a:pPr>
            <a:r>
              <a:rPr lang="en-US" sz="3456" kern="1200">
                <a:solidFill>
                  <a:schemeClr val="tx1"/>
                </a:solidFill>
                <a:latin typeface="+mn-lt"/>
                <a:ea typeface="+mn-ea"/>
                <a:cs typeface="+mn-cs"/>
              </a:rPr>
              <a:t>Array</a:t>
            </a:r>
            <a:endParaRPr lang="en-US" sz="3600"/>
          </a:p>
        </p:txBody>
      </p:sp>
      <p:sp>
        <p:nvSpPr>
          <p:cNvPr id="7" name="Content Placeholder 6">
            <a:extLst>
              <a:ext uri="{FF2B5EF4-FFF2-40B4-BE49-F238E27FC236}">
                <a16:creationId xmlns:a16="http://schemas.microsoft.com/office/drawing/2014/main" id="{19CEC716-F55D-1DFC-D62E-597A660516AC}"/>
              </a:ext>
            </a:extLst>
          </p:cNvPr>
          <p:cNvSpPr>
            <a:spLocks/>
          </p:cNvSpPr>
          <p:nvPr/>
        </p:nvSpPr>
        <p:spPr>
          <a:xfrm>
            <a:off x="1014268" y="2722588"/>
            <a:ext cx="4985068" cy="3561202"/>
          </a:xfrm>
          <a:prstGeom prst="rect">
            <a:avLst/>
          </a:prstGeom>
        </p:spPr>
        <p:txBody>
          <a:bodyPr>
            <a:normAutofit/>
          </a:bodyPr>
          <a:lstStyle/>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Has a fixed length defined at compile time</a:t>
            </a:r>
          </a:p>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The length of an array is part of its type, defined at compile time and cannot be changed</a:t>
            </a:r>
          </a:p>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By default, an uninitialized array has all elements equal to zero</a:t>
            </a:r>
            <a:endParaRPr lang="en-US" sz="2000" dirty="0"/>
          </a:p>
        </p:txBody>
      </p:sp>
      <p:sp>
        <p:nvSpPr>
          <p:cNvPr id="8" name="Text Placeholder 7">
            <a:extLst>
              <a:ext uri="{FF2B5EF4-FFF2-40B4-BE49-F238E27FC236}">
                <a16:creationId xmlns:a16="http://schemas.microsoft.com/office/drawing/2014/main" id="{AC391B1C-6386-9B68-4BF9-4D44169B2722}"/>
              </a:ext>
            </a:extLst>
          </p:cNvPr>
          <p:cNvSpPr>
            <a:spLocks/>
          </p:cNvSpPr>
          <p:nvPr/>
        </p:nvSpPr>
        <p:spPr>
          <a:xfrm>
            <a:off x="6168113" y="1926266"/>
            <a:ext cx="5009619" cy="796322"/>
          </a:xfrm>
          <a:prstGeom prst="rect">
            <a:avLst/>
          </a:prstGeom>
        </p:spPr>
        <p:txBody>
          <a:bodyPr>
            <a:normAutofit/>
          </a:bodyPr>
          <a:lstStyle/>
          <a:p>
            <a:pPr defTabSz="438912">
              <a:spcAft>
                <a:spcPts val="600"/>
              </a:spcAft>
            </a:pPr>
            <a:r>
              <a:rPr lang="en-US" sz="3456" kern="1200">
                <a:solidFill>
                  <a:schemeClr val="tx1"/>
                </a:solidFill>
                <a:latin typeface="+mn-lt"/>
                <a:ea typeface="+mn-ea"/>
                <a:cs typeface="+mn-cs"/>
              </a:rPr>
              <a:t>Slice</a:t>
            </a:r>
            <a:endParaRPr lang="en-US" sz="3600"/>
          </a:p>
        </p:txBody>
      </p:sp>
      <p:sp>
        <p:nvSpPr>
          <p:cNvPr id="9" name="Content Placeholder 8">
            <a:extLst>
              <a:ext uri="{FF2B5EF4-FFF2-40B4-BE49-F238E27FC236}">
                <a16:creationId xmlns:a16="http://schemas.microsoft.com/office/drawing/2014/main" id="{CE8CA6B0-36D8-8CC2-32A6-04BCA449DF80}"/>
              </a:ext>
            </a:extLst>
          </p:cNvPr>
          <p:cNvSpPr>
            <a:spLocks/>
          </p:cNvSpPr>
          <p:nvPr/>
        </p:nvSpPr>
        <p:spPr>
          <a:xfrm>
            <a:off x="6168113" y="2722588"/>
            <a:ext cx="5009619" cy="3561202"/>
          </a:xfrm>
          <a:prstGeom prst="rect">
            <a:avLst/>
          </a:prstGeom>
        </p:spPr>
        <p:txBody>
          <a:bodyPr>
            <a:normAutofit/>
          </a:bodyPr>
          <a:lstStyle/>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Has a dynamic length (it can shrink or grow)</a:t>
            </a:r>
          </a:p>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The length of a slice is not part of its type, and it belongs to runtime</a:t>
            </a:r>
          </a:p>
          <a:p>
            <a:pPr marL="342900" indent="-342900" defTabSz="438912">
              <a:spcAft>
                <a:spcPts val="600"/>
              </a:spcAft>
              <a:buFont typeface="Arial" panose="020B0604020202020204" pitchFamily="34" charset="0"/>
              <a:buChar char="•"/>
            </a:pPr>
            <a:r>
              <a:rPr lang="en-US" sz="1920" kern="1200" dirty="0">
                <a:solidFill>
                  <a:schemeClr val="tx1"/>
                </a:solidFill>
                <a:latin typeface="+mn-lt"/>
                <a:ea typeface="+mn-ea"/>
                <a:cs typeface="+mn-cs"/>
              </a:rPr>
              <a:t>An uninitialized slice is equal to nil (its zero value is nil)</a:t>
            </a:r>
            <a:endParaRPr lang="en-US" sz="2000" dirty="0"/>
          </a:p>
        </p:txBody>
      </p:sp>
    </p:spTree>
    <p:extLst>
      <p:ext uri="{BB962C8B-B14F-4D97-AF65-F5344CB8AC3E}">
        <p14:creationId xmlns:p14="http://schemas.microsoft.com/office/powerpoint/2010/main" val="1412566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311-974F-6673-A59C-05354B834508}"/>
              </a:ext>
            </a:extLst>
          </p:cNvPr>
          <p:cNvSpPr>
            <a:spLocks noGrp="1"/>
          </p:cNvSpPr>
          <p:nvPr>
            <p:ph type="title"/>
          </p:nvPr>
        </p:nvSpPr>
        <p:spPr/>
        <p:txBody>
          <a:bodyPr/>
          <a:lstStyle/>
          <a:p>
            <a:r>
              <a:rPr lang="en-US" b="1" dirty="0"/>
              <a:t>Map</a:t>
            </a:r>
          </a:p>
        </p:txBody>
      </p:sp>
      <p:sp>
        <p:nvSpPr>
          <p:cNvPr id="3" name="Content Placeholder 2">
            <a:extLst>
              <a:ext uri="{FF2B5EF4-FFF2-40B4-BE49-F238E27FC236}">
                <a16:creationId xmlns:a16="http://schemas.microsoft.com/office/drawing/2014/main" id="{B766B46E-AA79-768B-F6BD-41338A75C879}"/>
              </a:ext>
            </a:extLst>
          </p:cNvPr>
          <p:cNvSpPr>
            <a:spLocks noGrp="1"/>
          </p:cNvSpPr>
          <p:nvPr>
            <p:ph sz="half" idx="1"/>
          </p:nvPr>
        </p:nvSpPr>
        <p:spPr/>
        <p:txBody>
          <a:bodyPr>
            <a:normAutofit/>
          </a:bodyPr>
          <a:lstStyle/>
          <a:p>
            <a:r>
              <a:rPr lang="en-US" sz="1800" dirty="0"/>
              <a:t>In Array dan Slice, to access the data, we use the Number index that starts from 0.</a:t>
            </a:r>
          </a:p>
          <a:p>
            <a:r>
              <a:rPr lang="en-US" sz="1800" dirty="0"/>
              <a:t>Map is another data type that contains the same set of data, but we can specify the type of index data type that we will use.</a:t>
            </a:r>
          </a:p>
          <a:p>
            <a:r>
              <a:rPr lang="en-US" sz="1800" dirty="0"/>
              <a:t>Simply put Map is a key-value collection data type, where the keywords are unique and cannot be the same.</a:t>
            </a:r>
          </a:p>
          <a:p>
            <a:r>
              <a:rPr lang="en-US" sz="1800" dirty="0"/>
              <a:t>Unlike Array and Slice, the amount of data we put into Map can be as much as possible, as long as the keywords are different.</a:t>
            </a:r>
          </a:p>
          <a:p>
            <a:r>
              <a:rPr lang="en-US" sz="1800" dirty="0"/>
              <a:t>If we use the same keyword, then the previous value will automatically be replaced with the new value.</a:t>
            </a:r>
          </a:p>
        </p:txBody>
      </p:sp>
      <p:sp>
        <p:nvSpPr>
          <p:cNvPr id="4" name="Content Placeholder 3">
            <a:extLst>
              <a:ext uri="{FF2B5EF4-FFF2-40B4-BE49-F238E27FC236}">
                <a16:creationId xmlns:a16="http://schemas.microsoft.com/office/drawing/2014/main" id="{AF5545CB-1175-59DA-4511-94BB25C5B3B3}"/>
              </a:ext>
            </a:extLst>
          </p:cNvPr>
          <p:cNvSpPr>
            <a:spLocks noGrp="1"/>
          </p:cNvSpPr>
          <p:nvPr>
            <p:ph sz="half" idx="2"/>
          </p:nvPr>
        </p:nvSpPr>
        <p:spPr/>
        <p:txBody>
          <a:bodyPr>
            <a:normAutofit/>
          </a:bodyPr>
          <a:lstStyle/>
          <a:p>
            <a:pPr marL="0" indent="0">
              <a:buNone/>
            </a:pPr>
            <a:r>
              <a:rPr lang="en-US" sz="18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800" dirty="0">
                <a:latin typeface="Menlo" panose="020B0609030804020204" pitchFamily="49" charset="0"/>
                <a:ea typeface="Menlo" panose="020B0609030804020204" pitchFamily="49" charset="0"/>
                <a:cs typeface="Menlo" panose="020B0609030804020204" pitchFamily="49" charset="0"/>
              </a:rPr>
              <a:t>  key1: value1,</a:t>
            </a:r>
          </a:p>
          <a:p>
            <a:pPr marL="0" indent="0">
              <a:buNone/>
            </a:pPr>
            <a:r>
              <a:rPr lang="en-US" sz="1800" dirty="0">
                <a:latin typeface="Menlo" panose="020B0609030804020204" pitchFamily="49" charset="0"/>
                <a:ea typeface="Menlo" panose="020B0609030804020204" pitchFamily="49" charset="0"/>
                <a:cs typeface="Menlo" panose="020B0609030804020204" pitchFamily="49" charset="0"/>
              </a:rPr>
              <a:t>  key2: value2,</a:t>
            </a:r>
          </a:p>
          <a:p>
            <a:pPr marL="0" indent="0">
              <a:buNone/>
            </a:pPr>
            <a:r>
              <a:rPr lang="en-US" sz="1800" dirty="0">
                <a:latin typeface="Menlo" panose="020B0609030804020204" pitchFamily="49" charset="0"/>
                <a:ea typeface="Menlo" panose="020B0609030804020204" pitchFamily="49" charset="0"/>
                <a:cs typeface="Menlo" panose="020B0609030804020204" pitchFamily="49" charset="0"/>
              </a:rPr>
              <a:t>  key3: value3,</a:t>
            </a:r>
          </a:p>
          <a:p>
            <a:pPr marL="0" indent="0">
              <a:buNone/>
            </a:pPr>
            <a:r>
              <a:rPr lang="en-US" sz="18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08361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91CE-504C-FF7C-05C9-DE036A784422}"/>
              </a:ext>
            </a:extLst>
          </p:cNvPr>
          <p:cNvSpPr>
            <a:spLocks noGrp="1"/>
          </p:cNvSpPr>
          <p:nvPr>
            <p:ph type="title"/>
          </p:nvPr>
        </p:nvSpPr>
        <p:spPr/>
        <p:txBody>
          <a:bodyPr/>
          <a:lstStyle/>
          <a:p>
            <a:r>
              <a:rPr lang="en-US" b="1" dirty="0"/>
              <a:t>Map</a:t>
            </a:r>
          </a:p>
        </p:txBody>
      </p:sp>
      <p:pic>
        <p:nvPicPr>
          <p:cNvPr id="4" name="Content Placeholder 3">
            <a:extLst>
              <a:ext uri="{FF2B5EF4-FFF2-40B4-BE49-F238E27FC236}">
                <a16:creationId xmlns:a16="http://schemas.microsoft.com/office/drawing/2014/main" id="{51C5E053-F37F-2729-F6A0-9EDEDC90E1DC}"/>
              </a:ext>
            </a:extLst>
          </p:cNvPr>
          <p:cNvPicPr>
            <a:picLocks noGrp="1" noChangeAspect="1"/>
          </p:cNvPicPr>
          <p:nvPr>
            <p:ph idx="1"/>
          </p:nvPr>
        </p:nvPicPr>
        <p:blipFill>
          <a:blip r:embed="rId2"/>
          <a:stretch>
            <a:fillRect/>
          </a:stretch>
        </p:blipFill>
        <p:spPr>
          <a:xfrm>
            <a:off x="2315992" y="1825625"/>
            <a:ext cx="7560016" cy="4351338"/>
          </a:xfrm>
          <a:prstGeom prst="rect">
            <a:avLst/>
          </a:prstGeom>
        </p:spPr>
      </p:pic>
    </p:spTree>
    <p:extLst>
      <p:ext uri="{BB962C8B-B14F-4D97-AF65-F5344CB8AC3E}">
        <p14:creationId xmlns:p14="http://schemas.microsoft.com/office/powerpoint/2010/main" val="2792362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743F-B8EF-7F29-44B1-734251E06DDA}"/>
              </a:ext>
            </a:extLst>
          </p:cNvPr>
          <p:cNvSpPr>
            <a:spLocks noGrp="1"/>
          </p:cNvSpPr>
          <p:nvPr>
            <p:ph type="title"/>
          </p:nvPr>
        </p:nvSpPr>
        <p:spPr/>
        <p:txBody>
          <a:bodyPr/>
          <a:lstStyle/>
          <a:p>
            <a:r>
              <a:rPr lang="en-US" b="1" dirty="0"/>
              <a:t>Map</a:t>
            </a:r>
          </a:p>
        </p:txBody>
      </p:sp>
      <p:pic>
        <p:nvPicPr>
          <p:cNvPr id="4" name="Content Placeholder 3">
            <a:extLst>
              <a:ext uri="{FF2B5EF4-FFF2-40B4-BE49-F238E27FC236}">
                <a16:creationId xmlns:a16="http://schemas.microsoft.com/office/drawing/2014/main" id="{CC74521E-252C-0F84-7515-782CEC50AE42}"/>
              </a:ext>
            </a:extLst>
          </p:cNvPr>
          <p:cNvPicPr>
            <a:picLocks noGrp="1" noChangeAspect="1"/>
          </p:cNvPicPr>
          <p:nvPr>
            <p:ph idx="1"/>
          </p:nvPr>
        </p:nvPicPr>
        <p:blipFill>
          <a:blip r:embed="rId2"/>
          <a:stretch>
            <a:fillRect/>
          </a:stretch>
        </p:blipFill>
        <p:spPr>
          <a:xfrm>
            <a:off x="971550" y="2140744"/>
            <a:ext cx="10248900" cy="3721100"/>
          </a:xfrm>
          <a:prstGeom prst="rect">
            <a:avLst/>
          </a:prstGeom>
        </p:spPr>
      </p:pic>
    </p:spTree>
    <p:extLst>
      <p:ext uri="{BB962C8B-B14F-4D97-AF65-F5344CB8AC3E}">
        <p14:creationId xmlns:p14="http://schemas.microsoft.com/office/powerpoint/2010/main" val="25861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Function Map</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2193883798"/>
              </p:ext>
            </p:extLst>
          </p:nvPr>
        </p:nvGraphicFramePr>
        <p:xfrm>
          <a:off x="838200" y="1825625"/>
          <a:ext cx="10515600" cy="148336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Function Map</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err="1"/>
                        <a:t>len</a:t>
                      </a:r>
                      <a:r>
                        <a:rPr lang="en-US" dirty="0"/>
                        <a:t>(map)</a:t>
                      </a:r>
                    </a:p>
                  </a:txBody>
                  <a:tcPr/>
                </a:tc>
                <a:tc>
                  <a:txBody>
                    <a:bodyPr/>
                    <a:lstStyle/>
                    <a:p>
                      <a:r>
                        <a:rPr lang="en-US" dirty="0"/>
                        <a:t>Get the length of the map</a:t>
                      </a:r>
                    </a:p>
                  </a:txBody>
                  <a:tcPr/>
                </a:tc>
                <a:extLst>
                  <a:ext uri="{0D108BD9-81ED-4DB2-BD59-A6C34878D82A}">
                    <a16:rowId xmlns:a16="http://schemas.microsoft.com/office/drawing/2014/main" val="894040184"/>
                  </a:ext>
                </a:extLst>
              </a:tr>
              <a:tr h="370840">
                <a:tc>
                  <a:txBody>
                    <a:bodyPr/>
                    <a:lstStyle/>
                    <a:p>
                      <a:r>
                        <a:rPr lang="en-US" dirty="0"/>
                        <a:t>make(map[</a:t>
                      </a:r>
                      <a:r>
                        <a:rPr lang="en-US" dirty="0" err="1"/>
                        <a:t>TypeKey</a:t>
                      </a:r>
                      <a:r>
                        <a:rPr lang="en-US" dirty="0"/>
                        <a:t>]</a:t>
                      </a:r>
                      <a:r>
                        <a:rPr lang="en-US" dirty="0" err="1"/>
                        <a:t>TypeValue</a:t>
                      </a:r>
                      <a:r>
                        <a:rPr lang="en-US" dirty="0"/>
                        <a:t>)</a:t>
                      </a:r>
                    </a:p>
                  </a:txBody>
                  <a:tcPr/>
                </a:tc>
                <a:tc>
                  <a:txBody>
                    <a:bodyPr/>
                    <a:lstStyle/>
                    <a:p>
                      <a:r>
                        <a:rPr lang="en-US" dirty="0"/>
                        <a:t>Create a new map</a:t>
                      </a:r>
                    </a:p>
                  </a:txBody>
                  <a:tcPr/>
                </a:tc>
                <a:extLst>
                  <a:ext uri="{0D108BD9-81ED-4DB2-BD59-A6C34878D82A}">
                    <a16:rowId xmlns:a16="http://schemas.microsoft.com/office/drawing/2014/main" val="4109819654"/>
                  </a:ext>
                </a:extLst>
              </a:tr>
              <a:tr h="370840">
                <a:tc>
                  <a:txBody>
                    <a:bodyPr/>
                    <a:lstStyle/>
                    <a:p>
                      <a:r>
                        <a:rPr lang="en-US" dirty="0"/>
                        <a:t>delete(map, key)</a:t>
                      </a:r>
                    </a:p>
                  </a:txBody>
                  <a:tcPr/>
                </a:tc>
                <a:tc>
                  <a:txBody>
                    <a:bodyPr/>
                    <a:lstStyle/>
                    <a:p>
                      <a:r>
                        <a:rPr lang="en-US" dirty="0"/>
                        <a:t>Delete data of key from the map</a:t>
                      </a:r>
                    </a:p>
                  </a:txBody>
                  <a:tcPr/>
                </a:tc>
                <a:extLst>
                  <a:ext uri="{0D108BD9-81ED-4DB2-BD59-A6C34878D82A}">
                    <a16:rowId xmlns:a16="http://schemas.microsoft.com/office/drawing/2014/main" val="1965072668"/>
                  </a:ext>
                </a:extLst>
              </a:tr>
            </a:tbl>
          </a:graphicData>
        </a:graphic>
      </p:graphicFrame>
    </p:spTree>
    <p:extLst>
      <p:ext uri="{BB962C8B-B14F-4D97-AF65-F5344CB8AC3E}">
        <p14:creationId xmlns:p14="http://schemas.microsoft.com/office/powerpoint/2010/main" val="2190853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EMPTY TYPE</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740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68F5-1F82-0FB6-88CC-398AB4F01AC6}"/>
              </a:ext>
            </a:extLst>
          </p:cNvPr>
          <p:cNvSpPr>
            <a:spLocks noGrp="1"/>
          </p:cNvSpPr>
          <p:nvPr>
            <p:ph type="title"/>
          </p:nvPr>
        </p:nvSpPr>
        <p:spPr/>
        <p:txBody>
          <a:bodyPr/>
          <a:lstStyle/>
          <a:p>
            <a:r>
              <a:rPr lang="en-US" b="1" dirty="0"/>
              <a:t>Empty Interface</a:t>
            </a:r>
          </a:p>
        </p:txBody>
      </p:sp>
      <p:pic>
        <p:nvPicPr>
          <p:cNvPr id="4" name="Content Placeholder 3">
            <a:extLst>
              <a:ext uri="{FF2B5EF4-FFF2-40B4-BE49-F238E27FC236}">
                <a16:creationId xmlns:a16="http://schemas.microsoft.com/office/drawing/2014/main" id="{AF5A5156-9B06-9FB9-AE1A-5450A667D880}"/>
              </a:ext>
            </a:extLst>
          </p:cNvPr>
          <p:cNvPicPr>
            <a:picLocks noGrp="1" noChangeAspect="1"/>
          </p:cNvPicPr>
          <p:nvPr>
            <p:ph idx="1"/>
          </p:nvPr>
        </p:nvPicPr>
        <p:blipFill>
          <a:blip r:embed="rId2"/>
          <a:stretch>
            <a:fillRect/>
          </a:stretch>
        </p:blipFill>
        <p:spPr>
          <a:xfrm>
            <a:off x="3895885" y="1825625"/>
            <a:ext cx="4400229" cy="4351338"/>
          </a:xfrm>
          <a:prstGeom prst="rect">
            <a:avLst/>
          </a:prstGeom>
        </p:spPr>
      </p:pic>
    </p:spTree>
    <p:extLst>
      <p:ext uri="{BB962C8B-B14F-4D97-AF65-F5344CB8AC3E}">
        <p14:creationId xmlns:p14="http://schemas.microsoft.com/office/powerpoint/2010/main" val="1802256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5EA2-C99B-350D-5120-603D5224FAD0}"/>
              </a:ext>
            </a:extLst>
          </p:cNvPr>
          <p:cNvSpPr>
            <a:spLocks noGrp="1"/>
          </p:cNvSpPr>
          <p:nvPr>
            <p:ph type="title"/>
          </p:nvPr>
        </p:nvSpPr>
        <p:spPr/>
        <p:txBody>
          <a:bodyPr/>
          <a:lstStyle/>
          <a:p>
            <a:r>
              <a:rPr lang="en-US" b="1" dirty="0"/>
              <a:t>Empty Interface</a:t>
            </a:r>
          </a:p>
        </p:txBody>
      </p:sp>
      <p:pic>
        <p:nvPicPr>
          <p:cNvPr id="4" name="Content Placeholder 3">
            <a:extLst>
              <a:ext uri="{FF2B5EF4-FFF2-40B4-BE49-F238E27FC236}">
                <a16:creationId xmlns:a16="http://schemas.microsoft.com/office/drawing/2014/main" id="{3157040E-21BC-2943-0B44-E4314E67A31C}"/>
              </a:ext>
            </a:extLst>
          </p:cNvPr>
          <p:cNvPicPr>
            <a:picLocks noGrp="1" noChangeAspect="1"/>
          </p:cNvPicPr>
          <p:nvPr>
            <p:ph idx="1"/>
          </p:nvPr>
        </p:nvPicPr>
        <p:blipFill>
          <a:blip r:embed="rId2"/>
          <a:stretch>
            <a:fillRect/>
          </a:stretch>
        </p:blipFill>
        <p:spPr>
          <a:xfrm>
            <a:off x="1130300" y="2540794"/>
            <a:ext cx="9931400" cy="2921000"/>
          </a:xfrm>
          <a:prstGeom prst="rect">
            <a:avLst/>
          </a:prstGeom>
        </p:spPr>
      </p:pic>
    </p:spTree>
    <p:extLst>
      <p:ext uri="{BB962C8B-B14F-4D97-AF65-F5344CB8AC3E}">
        <p14:creationId xmlns:p14="http://schemas.microsoft.com/office/powerpoint/2010/main" val="2874286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FUNCTIONS</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816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05AB4-4415-322D-5F3E-48E68EE5D677}"/>
              </a:ext>
            </a:extLst>
          </p:cNvPr>
          <p:cNvSpPr>
            <a:spLocks noGrp="1"/>
          </p:cNvSpPr>
          <p:nvPr>
            <p:ph type="title"/>
          </p:nvPr>
        </p:nvSpPr>
        <p:spPr/>
        <p:txBody>
          <a:bodyPr/>
          <a:lstStyle/>
          <a:p>
            <a:r>
              <a:rPr lang="en-US" b="1" dirty="0"/>
              <a:t>Functions</a:t>
            </a:r>
          </a:p>
        </p:txBody>
      </p:sp>
      <p:sp>
        <p:nvSpPr>
          <p:cNvPr id="3" name="Content Placeholder 2">
            <a:extLst>
              <a:ext uri="{FF2B5EF4-FFF2-40B4-BE49-F238E27FC236}">
                <a16:creationId xmlns:a16="http://schemas.microsoft.com/office/drawing/2014/main" id="{C3E52032-DA8C-03D0-ACD2-F198FC7730CF}"/>
              </a:ext>
            </a:extLst>
          </p:cNvPr>
          <p:cNvSpPr>
            <a:spLocks noGrp="1"/>
          </p:cNvSpPr>
          <p:nvPr>
            <p:ph idx="1"/>
          </p:nvPr>
        </p:nvSpPr>
        <p:spPr/>
        <p:txBody>
          <a:bodyPr/>
          <a:lstStyle/>
          <a:p>
            <a:r>
              <a:rPr lang="en-US" dirty="0"/>
              <a:t>Parameter</a:t>
            </a:r>
          </a:p>
          <a:p>
            <a:r>
              <a:rPr lang="en-US" dirty="0"/>
              <a:t>Return Value</a:t>
            </a:r>
          </a:p>
          <a:p>
            <a:r>
              <a:rPr lang="en-US" dirty="0"/>
              <a:t>Return Predefined Value</a:t>
            </a:r>
          </a:p>
        </p:txBody>
      </p:sp>
    </p:spTree>
    <p:extLst>
      <p:ext uri="{BB962C8B-B14F-4D97-AF65-F5344CB8AC3E}">
        <p14:creationId xmlns:p14="http://schemas.microsoft.com/office/powerpoint/2010/main" val="411197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2634B-236B-48FC-DB23-C929D19C2B10}"/>
              </a:ext>
            </a:extLst>
          </p:cNvPr>
          <p:cNvSpPr>
            <a:spLocks noGrp="1"/>
          </p:cNvSpPr>
          <p:nvPr>
            <p:ph type="title"/>
          </p:nvPr>
        </p:nvSpPr>
        <p:spPr>
          <a:xfrm>
            <a:off x="841248" y="548640"/>
            <a:ext cx="3600860" cy="5431536"/>
          </a:xfrm>
        </p:spPr>
        <p:txBody>
          <a:bodyPr>
            <a:normAutofit/>
          </a:bodyPr>
          <a:lstStyle/>
          <a:p>
            <a:r>
              <a:rPr lang="en-US" sz="5400" b="1" dirty="0"/>
              <a:t>Operators</a:t>
            </a:r>
            <a:endParaRPr 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AB82BB2-8E91-BC04-6F4A-0DBD7B25D4E0}"/>
              </a:ext>
            </a:extLst>
          </p:cNvPr>
          <p:cNvGraphicFramePr>
            <a:graphicFrameLocks noGrp="1"/>
          </p:cNvGraphicFramePr>
          <p:nvPr>
            <p:ph idx="1"/>
            <p:extLst>
              <p:ext uri="{D42A27DB-BD31-4B8C-83A1-F6EECF244321}">
                <p14:modId xmlns:p14="http://schemas.microsoft.com/office/powerpoint/2010/main" val="358025949"/>
              </p:ext>
            </p:extLst>
          </p:nvPr>
        </p:nvGraphicFramePr>
        <p:xfrm>
          <a:off x="5126417" y="1089000"/>
          <a:ext cx="6224335" cy="46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323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8CA1-0A0B-35EE-41F3-15AD7D9A7935}"/>
              </a:ext>
            </a:extLst>
          </p:cNvPr>
          <p:cNvSpPr>
            <a:spLocks noGrp="1"/>
          </p:cNvSpPr>
          <p:nvPr>
            <p:ph type="title"/>
          </p:nvPr>
        </p:nvSpPr>
        <p:spPr/>
        <p:txBody>
          <a:bodyPr/>
          <a:lstStyle/>
          <a:p>
            <a:r>
              <a:rPr lang="en-US" b="1" dirty="0"/>
              <a:t>Functions</a:t>
            </a:r>
          </a:p>
        </p:txBody>
      </p:sp>
      <p:pic>
        <p:nvPicPr>
          <p:cNvPr id="4" name="Content Placeholder 3">
            <a:extLst>
              <a:ext uri="{FF2B5EF4-FFF2-40B4-BE49-F238E27FC236}">
                <a16:creationId xmlns:a16="http://schemas.microsoft.com/office/drawing/2014/main" id="{C7B1D135-51F2-ED30-3725-3740AB4367E6}"/>
              </a:ext>
            </a:extLst>
          </p:cNvPr>
          <p:cNvPicPr>
            <a:picLocks noGrp="1" noChangeAspect="1"/>
          </p:cNvPicPr>
          <p:nvPr>
            <p:ph idx="1"/>
          </p:nvPr>
        </p:nvPicPr>
        <p:blipFill>
          <a:blip r:embed="rId2"/>
          <a:stretch>
            <a:fillRect/>
          </a:stretch>
        </p:blipFill>
        <p:spPr>
          <a:xfrm>
            <a:off x="3651250" y="2140744"/>
            <a:ext cx="4889500" cy="3721100"/>
          </a:xfrm>
          <a:prstGeom prst="rect">
            <a:avLst/>
          </a:prstGeom>
        </p:spPr>
      </p:pic>
    </p:spTree>
    <p:extLst>
      <p:ext uri="{BB962C8B-B14F-4D97-AF65-F5344CB8AC3E}">
        <p14:creationId xmlns:p14="http://schemas.microsoft.com/office/powerpoint/2010/main" val="33688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ADE1-2804-D6F5-4ED7-8D12E9DCAE1E}"/>
              </a:ext>
            </a:extLst>
          </p:cNvPr>
          <p:cNvSpPr>
            <a:spLocks noGrp="1"/>
          </p:cNvSpPr>
          <p:nvPr>
            <p:ph type="title"/>
          </p:nvPr>
        </p:nvSpPr>
        <p:spPr/>
        <p:txBody>
          <a:bodyPr/>
          <a:lstStyle/>
          <a:p>
            <a:r>
              <a:rPr lang="en-US" b="1" dirty="0"/>
              <a:t>Functions</a:t>
            </a:r>
          </a:p>
        </p:txBody>
      </p:sp>
      <p:pic>
        <p:nvPicPr>
          <p:cNvPr id="4" name="Content Placeholder 3">
            <a:extLst>
              <a:ext uri="{FF2B5EF4-FFF2-40B4-BE49-F238E27FC236}">
                <a16:creationId xmlns:a16="http://schemas.microsoft.com/office/drawing/2014/main" id="{D39C2F3E-4F74-90D2-F3A8-C24F64B92F88}"/>
              </a:ext>
            </a:extLst>
          </p:cNvPr>
          <p:cNvPicPr>
            <a:picLocks noGrp="1" noChangeAspect="1"/>
          </p:cNvPicPr>
          <p:nvPr>
            <p:ph idx="1"/>
          </p:nvPr>
        </p:nvPicPr>
        <p:blipFill>
          <a:blip r:embed="rId2"/>
          <a:stretch>
            <a:fillRect/>
          </a:stretch>
        </p:blipFill>
        <p:spPr>
          <a:xfrm>
            <a:off x="1295400" y="2540794"/>
            <a:ext cx="9601200" cy="2921000"/>
          </a:xfrm>
          <a:prstGeom prst="rect">
            <a:avLst/>
          </a:prstGeom>
        </p:spPr>
      </p:pic>
    </p:spTree>
    <p:extLst>
      <p:ext uri="{BB962C8B-B14F-4D97-AF65-F5344CB8AC3E}">
        <p14:creationId xmlns:p14="http://schemas.microsoft.com/office/powerpoint/2010/main" val="4254477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6FDA-5F91-8174-44C1-7B37EB890DB9}"/>
              </a:ext>
            </a:extLst>
          </p:cNvPr>
          <p:cNvSpPr>
            <a:spLocks noGrp="1"/>
          </p:cNvSpPr>
          <p:nvPr>
            <p:ph type="title"/>
          </p:nvPr>
        </p:nvSpPr>
        <p:spPr/>
        <p:txBody>
          <a:bodyPr/>
          <a:lstStyle/>
          <a:p>
            <a:r>
              <a:rPr lang="en-US" b="1" dirty="0"/>
              <a:t>Function Parameter</a:t>
            </a:r>
          </a:p>
        </p:txBody>
      </p:sp>
      <p:pic>
        <p:nvPicPr>
          <p:cNvPr id="4" name="Content Placeholder 3">
            <a:extLst>
              <a:ext uri="{FF2B5EF4-FFF2-40B4-BE49-F238E27FC236}">
                <a16:creationId xmlns:a16="http://schemas.microsoft.com/office/drawing/2014/main" id="{6ED15BF2-9E71-2201-E217-0817F8271EA8}"/>
              </a:ext>
            </a:extLst>
          </p:cNvPr>
          <p:cNvPicPr>
            <a:picLocks noGrp="1" noChangeAspect="1"/>
          </p:cNvPicPr>
          <p:nvPr>
            <p:ph idx="1"/>
          </p:nvPr>
        </p:nvPicPr>
        <p:blipFill>
          <a:blip r:embed="rId2"/>
          <a:stretch>
            <a:fillRect/>
          </a:stretch>
        </p:blipFill>
        <p:spPr>
          <a:xfrm>
            <a:off x="2152650" y="2274094"/>
            <a:ext cx="7886700" cy="3454400"/>
          </a:xfrm>
          <a:prstGeom prst="rect">
            <a:avLst/>
          </a:prstGeom>
        </p:spPr>
      </p:pic>
    </p:spTree>
    <p:extLst>
      <p:ext uri="{BB962C8B-B14F-4D97-AF65-F5344CB8AC3E}">
        <p14:creationId xmlns:p14="http://schemas.microsoft.com/office/powerpoint/2010/main" val="243278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66A75-9274-2A77-101E-100496502B48}"/>
              </a:ext>
            </a:extLst>
          </p:cNvPr>
          <p:cNvSpPr>
            <a:spLocks noGrp="1"/>
          </p:cNvSpPr>
          <p:nvPr>
            <p:ph type="title"/>
          </p:nvPr>
        </p:nvSpPr>
        <p:spPr/>
        <p:txBody>
          <a:bodyPr/>
          <a:lstStyle/>
          <a:p>
            <a:r>
              <a:rPr lang="en-US" b="1" dirty="0"/>
              <a:t>Function Parameter</a:t>
            </a:r>
            <a:endParaRPr lang="en-US" dirty="0"/>
          </a:p>
        </p:txBody>
      </p:sp>
      <p:pic>
        <p:nvPicPr>
          <p:cNvPr id="6" name="Content Placeholder 5">
            <a:extLst>
              <a:ext uri="{FF2B5EF4-FFF2-40B4-BE49-F238E27FC236}">
                <a16:creationId xmlns:a16="http://schemas.microsoft.com/office/drawing/2014/main" id="{39386D5F-E477-7F9B-552D-B74C5968216B}"/>
              </a:ext>
            </a:extLst>
          </p:cNvPr>
          <p:cNvPicPr>
            <a:picLocks noGrp="1" noChangeAspect="1"/>
          </p:cNvPicPr>
          <p:nvPr>
            <p:ph idx="1"/>
          </p:nvPr>
        </p:nvPicPr>
        <p:blipFill>
          <a:blip r:embed="rId2"/>
          <a:stretch>
            <a:fillRect/>
          </a:stretch>
        </p:blipFill>
        <p:spPr>
          <a:xfrm>
            <a:off x="838200" y="2563370"/>
            <a:ext cx="10515600" cy="2875847"/>
          </a:xfrm>
          <a:prstGeom prst="rect">
            <a:avLst/>
          </a:prstGeom>
        </p:spPr>
      </p:pic>
    </p:spTree>
    <p:extLst>
      <p:ext uri="{BB962C8B-B14F-4D97-AF65-F5344CB8AC3E}">
        <p14:creationId xmlns:p14="http://schemas.microsoft.com/office/powerpoint/2010/main" val="2572227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0D16-218C-1C6D-6D15-0DED7A9133F2}"/>
              </a:ext>
            </a:extLst>
          </p:cNvPr>
          <p:cNvSpPr>
            <a:spLocks noGrp="1"/>
          </p:cNvSpPr>
          <p:nvPr>
            <p:ph type="title"/>
          </p:nvPr>
        </p:nvSpPr>
        <p:spPr/>
        <p:txBody>
          <a:bodyPr/>
          <a:lstStyle/>
          <a:p>
            <a:r>
              <a:rPr lang="en-US" b="1" dirty="0"/>
              <a:t>Function Return Value</a:t>
            </a:r>
          </a:p>
        </p:txBody>
      </p:sp>
      <p:pic>
        <p:nvPicPr>
          <p:cNvPr id="4" name="Content Placeholder 3">
            <a:extLst>
              <a:ext uri="{FF2B5EF4-FFF2-40B4-BE49-F238E27FC236}">
                <a16:creationId xmlns:a16="http://schemas.microsoft.com/office/drawing/2014/main" id="{6F887382-AE22-7E8F-F375-55881E73F090}"/>
              </a:ext>
            </a:extLst>
          </p:cNvPr>
          <p:cNvPicPr>
            <a:picLocks noGrp="1" noChangeAspect="1"/>
          </p:cNvPicPr>
          <p:nvPr>
            <p:ph idx="1"/>
          </p:nvPr>
        </p:nvPicPr>
        <p:blipFill>
          <a:blip r:embed="rId2"/>
          <a:stretch>
            <a:fillRect/>
          </a:stretch>
        </p:blipFill>
        <p:spPr>
          <a:xfrm>
            <a:off x="3060700" y="2007394"/>
            <a:ext cx="6070600" cy="3987800"/>
          </a:xfrm>
          <a:prstGeom prst="rect">
            <a:avLst/>
          </a:prstGeom>
        </p:spPr>
      </p:pic>
    </p:spTree>
    <p:extLst>
      <p:ext uri="{BB962C8B-B14F-4D97-AF65-F5344CB8AC3E}">
        <p14:creationId xmlns:p14="http://schemas.microsoft.com/office/powerpoint/2010/main" val="3480112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C313-A300-F0C7-9D01-3D11FAB00198}"/>
              </a:ext>
            </a:extLst>
          </p:cNvPr>
          <p:cNvSpPr>
            <a:spLocks noGrp="1"/>
          </p:cNvSpPr>
          <p:nvPr>
            <p:ph type="title"/>
          </p:nvPr>
        </p:nvSpPr>
        <p:spPr/>
        <p:txBody>
          <a:bodyPr/>
          <a:lstStyle/>
          <a:p>
            <a:r>
              <a:rPr lang="en-US" b="1" dirty="0"/>
              <a:t>Function Return Value</a:t>
            </a:r>
            <a:endParaRPr lang="en-US" dirty="0"/>
          </a:p>
        </p:txBody>
      </p:sp>
      <p:pic>
        <p:nvPicPr>
          <p:cNvPr id="4" name="Content Placeholder 3">
            <a:extLst>
              <a:ext uri="{FF2B5EF4-FFF2-40B4-BE49-F238E27FC236}">
                <a16:creationId xmlns:a16="http://schemas.microsoft.com/office/drawing/2014/main" id="{59354091-DEF4-8F2C-DE5C-F879963347AB}"/>
              </a:ext>
            </a:extLst>
          </p:cNvPr>
          <p:cNvPicPr>
            <a:picLocks noGrp="1" noChangeAspect="1"/>
          </p:cNvPicPr>
          <p:nvPr>
            <p:ph idx="1"/>
          </p:nvPr>
        </p:nvPicPr>
        <p:blipFill>
          <a:blip r:embed="rId2"/>
          <a:stretch>
            <a:fillRect/>
          </a:stretch>
        </p:blipFill>
        <p:spPr>
          <a:xfrm>
            <a:off x="838200" y="2604881"/>
            <a:ext cx="10515600" cy="2792826"/>
          </a:xfrm>
          <a:prstGeom prst="rect">
            <a:avLst/>
          </a:prstGeom>
        </p:spPr>
      </p:pic>
    </p:spTree>
    <p:extLst>
      <p:ext uri="{BB962C8B-B14F-4D97-AF65-F5344CB8AC3E}">
        <p14:creationId xmlns:p14="http://schemas.microsoft.com/office/powerpoint/2010/main" val="3436744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1B1F-015B-A467-9074-A73C8BC6041D}"/>
              </a:ext>
            </a:extLst>
          </p:cNvPr>
          <p:cNvSpPr>
            <a:spLocks noGrp="1"/>
          </p:cNvSpPr>
          <p:nvPr>
            <p:ph type="title"/>
          </p:nvPr>
        </p:nvSpPr>
        <p:spPr/>
        <p:txBody>
          <a:bodyPr/>
          <a:lstStyle/>
          <a:p>
            <a:r>
              <a:rPr lang="en-US" b="1" dirty="0"/>
              <a:t>Function Predefined Value</a:t>
            </a:r>
          </a:p>
        </p:txBody>
      </p:sp>
      <p:pic>
        <p:nvPicPr>
          <p:cNvPr id="4" name="Content Placeholder 3">
            <a:extLst>
              <a:ext uri="{FF2B5EF4-FFF2-40B4-BE49-F238E27FC236}">
                <a16:creationId xmlns:a16="http://schemas.microsoft.com/office/drawing/2014/main" id="{37B6B600-B7C8-9298-0D40-676361989E59}"/>
              </a:ext>
            </a:extLst>
          </p:cNvPr>
          <p:cNvPicPr>
            <a:picLocks noGrp="1" noChangeAspect="1"/>
          </p:cNvPicPr>
          <p:nvPr>
            <p:ph idx="1"/>
          </p:nvPr>
        </p:nvPicPr>
        <p:blipFill>
          <a:blip r:embed="rId2"/>
          <a:stretch>
            <a:fillRect/>
          </a:stretch>
        </p:blipFill>
        <p:spPr>
          <a:xfrm>
            <a:off x="2736850" y="2007394"/>
            <a:ext cx="6718300" cy="3987800"/>
          </a:xfrm>
          <a:prstGeom prst="rect">
            <a:avLst/>
          </a:prstGeom>
        </p:spPr>
      </p:pic>
    </p:spTree>
    <p:extLst>
      <p:ext uri="{BB962C8B-B14F-4D97-AF65-F5344CB8AC3E}">
        <p14:creationId xmlns:p14="http://schemas.microsoft.com/office/powerpoint/2010/main" val="3792042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1B1F-015B-A467-9074-A73C8BC6041D}"/>
              </a:ext>
            </a:extLst>
          </p:cNvPr>
          <p:cNvSpPr>
            <a:spLocks noGrp="1"/>
          </p:cNvSpPr>
          <p:nvPr>
            <p:ph type="title"/>
          </p:nvPr>
        </p:nvSpPr>
        <p:spPr/>
        <p:txBody>
          <a:bodyPr/>
          <a:lstStyle/>
          <a:p>
            <a:r>
              <a:rPr lang="en-US" b="1" dirty="0"/>
              <a:t>Function Predefined Value</a:t>
            </a:r>
          </a:p>
        </p:txBody>
      </p:sp>
      <p:pic>
        <p:nvPicPr>
          <p:cNvPr id="6" name="Content Placeholder 5">
            <a:extLst>
              <a:ext uri="{FF2B5EF4-FFF2-40B4-BE49-F238E27FC236}">
                <a16:creationId xmlns:a16="http://schemas.microsoft.com/office/drawing/2014/main" id="{2FB25B93-8622-4BC5-F9B3-58FE9F8A87BA}"/>
              </a:ext>
            </a:extLst>
          </p:cNvPr>
          <p:cNvPicPr>
            <a:picLocks noGrp="1" noChangeAspect="1"/>
          </p:cNvPicPr>
          <p:nvPr>
            <p:ph idx="1"/>
          </p:nvPr>
        </p:nvPicPr>
        <p:blipFill>
          <a:blip r:embed="rId2"/>
          <a:stretch>
            <a:fillRect/>
          </a:stretch>
        </p:blipFill>
        <p:spPr>
          <a:xfrm>
            <a:off x="838200" y="2657634"/>
            <a:ext cx="10515600" cy="2687320"/>
          </a:xfrm>
          <a:prstGeom prst="rect">
            <a:avLst/>
          </a:prstGeom>
        </p:spPr>
      </p:pic>
    </p:spTree>
    <p:extLst>
      <p:ext uri="{BB962C8B-B14F-4D97-AF65-F5344CB8AC3E}">
        <p14:creationId xmlns:p14="http://schemas.microsoft.com/office/powerpoint/2010/main" val="3100763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8F5E-3CE1-4F36-4953-BC36C0409A40}"/>
              </a:ext>
            </a:extLst>
          </p:cNvPr>
          <p:cNvSpPr>
            <a:spLocks noGrp="1"/>
          </p:cNvSpPr>
          <p:nvPr>
            <p:ph type="title"/>
          </p:nvPr>
        </p:nvSpPr>
        <p:spPr/>
        <p:txBody>
          <a:bodyPr/>
          <a:lstStyle/>
          <a:p>
            <a:r>
              <a:rPr lang="en-US" b="1" dirty="0"/>
              <a:t>Variadic Function</a:t>
            </a:r>
            <a:endParaRPr lang="en-US" dirty="0"/>
          </a:p>
        </p:txBody>
      </p:sp>
      <p:pic>
        <p:nvPicPr>
          <p:cNvPr id="4" name="Content Placeholder 3">
            <a:extLst>
              <a:ext uri="{FF2B5EF4-FFF2-40B4-BE49-F238E27FC236}">
                <a16:creationId xmlns:a16="http://schemas.microsoft.com/office/drawing/2014/main" id="{B3A41496-DFA2-588D-6E48-C3AFE3AE6415}"/>
              </a:ext>
            </a:extLst>
          </p:cNvPr>
          <p:cNvPicPr>
            <a:picLocks noGrp="1" noChangeAspect="1"/>
          </p:cNvPicPr>
          <p:nvPr>
            <p:ph idx="1"/>
          </p:nvPr>
        </p:nvPicPr>
        <p:blipFill>
          <a:blip r:embed="rId2"/>
          <a:stretch>
            <a:fillRect/>
          </a:stretch>
        </p:blipFill>
        <p:spPr>
          <a:xfrm>
            <a:off x="3291291" y="1825625"/>
            <a:ext cx="5609417" cy="4351338"/>
          </a:xfrm>
          <a:prstGeom prst="rect">
            <a:avLst/>
          </a:prstGeom>
        </p:spPr>
      </p:pic>
    </p:spTree>
    <p:extLst>
      <p:ext uri="{BB962C8B-B14F-4D97-AF65-F5344CB8AC3E}">
        <p14:creationId xmlns:p14="http://schemas.microsoft.com/office/powerpoint/2010/main" val="3306453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A36F-1ED1-59B8-5E14-36B7C84D5AB3}"/>
              </a:ext>
            </a:extLst>
          </p:cNvPr>
          <p:cNvSpPr>
            <a:spLocks noGrp="1"/>
          </p:cNvSpPr>
          <p:nvPr>
            <p:ph type="title"/>
          </p:nvPr>
        </p:nvSpPr>
        <p:spPr/>
        <p:txBody>
          <a:bodyPr/>
          <a:lstStyle/>
          <a:p>
            <a:r>
              <a:rPr lang="en-US" b="1" dirty="0"/>
              <a:t>Variadic Function</a:t>
            </a:r>
          </a:p>
        </p:txBody>
      </p:sp>
      <p:pic>
        <p:nvPicPr>
          <p:cNvPr id="4" name="Content Placeholder 3">
            <a:extLst>
              <a:ext uri="{FF2B5EF4-FFF2-40B4-BE49-F238E27FC236}">
                <a16:creationId xmlns:a16="http://schemas.microsoft.com/office/drawing/2014/main" id="{1B134218-DA43-9084-E70B-974BA05FE465}"/>
              </a:ext>
            </a:extLst>
          </p:cNvPr>
          <p:cNvPicPr>
            <a:picLocks noGrp="1" noChangeAspect="1"/>
          </p:cNvPicPr>
          <p:nvPr>
            <p:ph idx="1"/>
          </p:nvPr>
        </p:nvPicPr>
        <p:blipFill>
          <a:blip r:embed="rId2"/>
          <a:stretch>
            <a:fillRect/>
          </a:stretch>
        </p:blipFill>
        <p:spPr>
          <a:xfrm>
            <a:off x="838200" y="2547816"/>
            <a:ext cx="10515600" cy="2906956"/>
          </a:xfrm>
          <a:prstGeom prst="rect">
            <a:avLst/>
          </a:prstGeom>
        </p:spPr>
      </p:pic>
    </p:spTree>
    <p:extLst>
      <p:ext uri="{BB962C8B-B14F-4D97-AF65-F5344CB8AC3E}">
        <p14:creationId xmlns:p14="http://schemas.microsoft.com/office/powerpoint/2010/main" val="163151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33E-317C-5AFA-122B-F4CF05F3BC3E}"/>
              </a:ext>
            </a:extLst>
          </p:cNvPr>
          <p:cNvSpPr>
            <a:spLocks noGrp="1"/>
          </p:cNvSpPr>
          <p:nvPr>
            <p:ph type="title"/>
          </p:nvPr>
        </p:nvSpPr>
        <p:spPr/>
        <p:txBody>
          <a:bodyPr/>
          <a:lstStyle/>
          <a:p>
            <a:r>
              <a:rPr lang="en-US" b="1" dirty="0"/>
              <a:t>Arithmetic Operators</a:t>
            </a:r>
          </a:p>
        </p:txBody>
      </p:sp>
      <p:graphicFrame>
        <p:nvGraphicFramePr>
          <p:cNvPr id="4" name="Content Placeholder 3">
            <a:extLst>
              <a:ext uri="{FF2B5EF4-FFF2-40B4-BE49-F238E27FC236}">
                <a16:creationId xmlns:a16="http://schemas.microsoft.com/office/drawing/2014/main" id="{37269C62-DB22-7DFB-C876-677DC27D8544}"/>
              </a:ext>
            </a:extLst>
          </p:cNvPr>
          <p:cNvGraphicFramePr>
            <a:graphicFrameLocks noGrp="1"/>
          </p:cNvGraphicFramePr>
          <p:nvPr>
            <p:ph idx="1"/>
            <p:extLst>
              <p:ext uri="{D42A27DB-BD31-4B8C-83A1-F6EECF244321}">
                <p14:modId xmlns:p14="http://schemas.microsoft.com/office/powerpoint/2010/main" val="4102944174"/>
              </p:ext>
            </p:extLst>
          </p:nvPr>
        </p:nvGraphicFramePr>
        <p:xfrm>
          <a:off x="838200" y="1825625"/>
          <a:ext cx="10515600" cy="2225040"/>
        </p:xfrm>
        <a:graphic>
          <a:graphicData uri="http://schemas.openxmlformats.org/drawingml/2006/table">
            <a:tbl>
              <a:tblPr firstRow="1" bandRow="1">
                <a:tableStyleId>{85BE263C-DBD7-4A20-BB59-AAB30ACAA65A}</a:tableStyleId>
              </a:tblPr>
              <a:tblGrid>
                <a:gridCol w="5257800">
                  <a:extLst>
                    <a:ext uri="{9D8B030D-6E8A-4147-A177-3AD203B41FA5}">
                      <a16:colId xmlns:a16="http://schemas.microsoft.com/office/drawing/2014/main" val="1852776350"/>
                    </a:ext>
                  </a:extLst>
                </a:gridCol>
                <a:gridCol w="5257800">
                  <a:extLst>
                    <a:ext uri="{9D8B030D-6E8A-4147-A177-3AD203B41FA5}">
                      <a16:colId xmlns:a16="http://schemas.microsoft.com/office/drawing/2014/main" val="2665961669"/>
                    </a:ext>
                  </a:extLst>
                </a:gridCol>
              </a:tblGrid>
              <a:tr h="370840">
                <a:tc>
                  <a:txBody>
                    <a:bodyPr/>
                    <a:lstStyle/>
                    <a:p>
                      <a:r>
                        <a:rPr lang="en-US" dirty="0"/>
                        <a:t>Operator</a:t>
                      </a:r>
                    </a:p>
                  </a:txBody>
                  <a:tcPr/>
                </a:tc>
                <a:tc>
                  <a:txBody>
                    <a:bodyPr/>
                    <a:lstStyle/>
                    <a:p>
                      <a:r>
                        <a:rPr lang="en-US" dirty="0"/>
                        <a:t>Description</a:t>
                      </a:r>
                    </a:p>
                  </a:txBody>
                  <a:tcPr/>
                </a:tc>
                <a:extLst>
                  <a:ext uri="{0D108BD9-81ED-4DB2-BD59-A6C34878D82A}">
                    <a16:rowId xmlns:a16="http://schemas.microsoft.com/office/drawing/2014/main" val="1475877600"/>
                  </a:ext>
                </a:extLst>
              </a:tr>
              <a:tr h="370840">
                <a:tc>
                  <a:txBody>
                    <a:bodyPr/>
                    <a:lstStyle/>
                    <a:p>
                      <a:r>
                        <a:rPr lang="en-US" dirty="0"/>
                        <a:t>+</a:t>
                      </a:r>
                    </a:p>
                  </a:txBody>
                  <a:tcPr/>
                </a:tc>
                <a:tc>
                  <a:txBody>
                    <a:bodyPr/>
                    <a:lstStyle/>
                    <a:p>
                      <a:r>
                        <a:rPr lang="en-US" dirty="0"/>
                        <a:t>Addition</a:t>
                      </a:r>
                    </a:p>
                  </a:txBody>
                  <a:tcPr/>
                </a:tc>
                <a:extLst>
                  <a:ext uri="{0D108BD9-81ED-4DB2-BD59-A6C34878D82A}">
                    <a16:rowId xmlns:a16="http://schemas.microsoft.com/office/drawing/2014/main" val="894040184"/>
                  </a:ext>
                </a:extLst>
              </a:tr>
              <a:tr h="370840">
                <a:tc>
                  <a:txBody>
                    <a:bodyPr/>
                    <a:lstStyle/>
                    <a:p>
                      <a:r>
                        <a:rPr lang="en-US" dirty="0"/>
                        <a:t>-</a:t>
                      </a:r>
                    </a:p>
                  </a:txBody>
                  <a:tcPr/>
                </a:tc>
                <a:tc>
                  <a:txBody>
                    <a:bodyPr/>
                    <a:lstStyle/>
                    <a:p>
                      <a:r>
                        <a:rPr lang="en-US" dirty="0"/>
                        <a:t>Subtraction</a:t>
                      </a:r>
                    </a:p>
                  </a:txBody>
                  <a:tcPr/>
                </a:tc>
                <a:extLst>
                  <a:ext uri="{0D108BD9-81ED-4DB2-BD59-A6C34878D82A}">
                    <a16:rowId xmlns:a16="http://schemas.microsoft.com/office/drawing/2014/main" val="2132373279"/>
                  </a:ext>
                </a:extLst>
              </a:tr>
              <a:tr h="370840">
                <a:tc>
                  <a:txBody>
                    <a:bodyPr/>
                    <a:lstStyle/>
                    <a:p>
                      <a:r>
                        <a:rPr lang="en-US" dirty="0"/>
                        <a:t>*</a:t>
                      </a:r>
                    </a:p>
                  </a:txBody>
                  <a:tcPr/>
                </a:tc>
                <a:tc>
                  <a:txBody>
                    <a:bodyPr/>
                    <a:lstStyle/>
                    <a:p>
                      <a:r>
                        <a:rPr lang="en-US" dirty="0"/>
                        <a:t>Multiplication</a:t>
                      </a:r>
                    </a:p>
                  </a:txBody>
                  <a:tcPr/>
                </a:tc>
                <a:extLst>
                  <a:ext uri="{0D108BD9-81ED-4DB2-BD59-A6C34878D82A}">
                    <a16:rowId xmlns:a16="http://schemas.microsoft.com/office/drawing/2014/main" val="3713192789"/>
                  </a:ext>
                </a:extLst>
              </a:tr>
              <a:tr h="370840">
                <a:tc>
                  <a:txBody>
                    <a:bodyPr/>
                    <a:lstStyle/>
                    <a:p>
                      <a:r>
                        <a:rPr lang="en-US" dirty="0"/>
                        <a:t>/</a:t>
                      </a:r>
                    </a:p>
                  </a:txBody>
                  <a:tcPr/>
                </a:tc>
                <a:tc>
                  <a:txBody>
                    <a:bodyPr/>
                    <a:lstStyle/>
                    <a:p>
                      <a:r>
                        <a:rPr lang="en-US" dirty="0"/>
                        <a:t>Division</a:t>
                      </a:r>
                    </a:p>
                  </a:txBody>
                  <a:tcPr/>
                </a:tc>
                <a:extLst>
                  <a:ext uri="{0D108BD9-81ED-4DB2-BD59-A6C34878D82A}">
                    <a16:rowId xmlns:a16="http://schemas.microsoft.com/office/drawing/2014/main" val="1846254564"/>
                  </a:ext>
                </a:extLst>
              </a:tr>
              <a:tr h="370840">
                <a:tc>
                  <a:txBody>
                    <a:bodyPr/>
                    <a:lstStyle/>
                    <a:p>
                      <a:r>
                        <a:rPr lang="en-US" dirty="0"/>
                        <a:t>%</a:t>
                      </a:r>
                    </a:p>
                  </a:txBody>
                  <a:tcPr/>
                </a:tc>
                <a:tc>
                  <a:txBody>
                    <a:bodyPr/>
                    <a:lstStyle/>
                    <a:p>
                      <a:r>
                        <a:rPr lang="en-US" dirty="0"/>
                        <a:t>Modulus</a:t>
                      </a:r>
                    </a:p>
                  </a:txBody>
                  <a:tcPr/>
                </a:tc>
                <a:extLst>
                  <a:ext uri="{0D108BD9-81ED-4DB2-BD59-A6C34878D82A}">
                    <a16:rowId xmlns:a16="http://schemas.microsoft.com/office/drawing/2014/main" val="4147664478"/>
                  </a:ext>
                </a:extLst>
              </a:tr>
            </a:tbl>
          </a:graphicData>
        </a:graphic>
      </p:graphicFrame>
    </p:spTree>
    <p:extLst>
      <p:ext uri="{BB962C8B-B14F-4D97-AF65-F5344CB8AC3E}">
        <p14:creationId xmlns:p14="http://schemas.microsoft.com/office/powerpoint/2010/main" val="77857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ACCESS MODIFIER</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981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12FA-6385-802B-E8AE-BFFC577E40FC}"/>
              </a:ext>
            </a:extLst>
          </p:cNvPr>
          <p:cNvSpPr>
            <a:spLocks noGrp="1"/>
          </p:cNvSpPr>
          <p:nvPr>
            <p:ph type="title"/>
          </p:nvPr>
        </p:nvSpPr>
        <p:spPr/>
        <p:txBody>
          <a:bodyPr/>
          <a:lstStyle/>
          <a:p>
            <a:r>
              <a:rPr lang="en-US" b="1" dirty="0"/>
              <a:t>Access Modifier</a:t>
            </a:r>
          </a:p>
        </p:txBody>
      </p:sp>
      <p:sp>
        <p:nvSpPr>
          <p:cNvPr id="3" name="Content Placeholder 2">
            <a:extLst>
              <a:ext uri="{FF2B5EF4-FFF2-40B4-BE49-F238E27FC236}">
                <a16:creationId xmlns:a16="http://schemas.microsoft.com/office/drawing/2014/main" id="{61DA8A13-3196-5407-5F04-2656CE174851}"/>
              </a:ext>
            </a:extLst>
          </p:cNvPr>
          <p:cNvSpPr>
            <a:spLocks noGrp="1"/>
          </p:cNvSpPr>
          <p:nvPr>
            <p:ph idx="1"/>
          </p:nvPr>
        </p:nvSpPr>
        <p:spPr/>
        <p:txBody>
          <a:bodyPr/>
          <a:lstStyle/>
          <a:p>
            <a:r>
              <a:rPr lang="en-US" dirty="0"/>
              <a:t>Public Property</a:t>
            </a:r>
          </a:p>
          <a:p>
            <a:r>
              <a:rPr lang="en-US" dirty="0"/>
              <a:t>Private Property</a:t>
            </a:r>
          </a:p>
        </p:txBody>
      </p:sp>
    </p:spTree>
    <p:extLst>
      <p:ext uri="{BB962C8B-B14F-4D97-AF65-F5344CB8AC3E}">
        <p14:creationId xmlns:p14="http://schemas.microsoft.com/office/powerpoint/2010/main" val="3431181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F6350-2E8E-6765-2A12-1C55D2EAE2F2}"/>
              </a:ext>
            </a:extLst>
          </p:cNvPr>
          <p:cNvSpPr>
            <a:spLocks noGrp="1"/>
          </p:cNvSpPr>
          <p:nvPr>
            <p:ph type="title"/>
          </p:nvPr>
        </p:nvSpPr>
        <p:spPr>
          <a:xfrm>
            <a:off x="838200" y="365125"/>
            <a:ext cx="5257800" cy="1325563"/>
          </a:xfrm>
        </p:spPr>
        <p:txBody>
          <a:bodyPr/>
          <a:lstStyle/>
          <a:p>
            <a:r>
              <a:rPr lang="en-US" b="1" dirty="0"/>
              <a:t>Access Modifier</a:t>
            </a:r>
          </a:p>
        </p:txBody>
      </p:sp>
      <p:pic>
        <p:nvPicPr>
          <p:cNvPr id="9" name="Content Placeholder 8">
            <a:extLst>
              <a:ext uri="{FF2B5EF4-FFF2-40B4-BE49-F238E27FC236}">
                <a16:creationId xmlns:a16="http://schemas.microsoft.com/office/drawing/2014/main" id="{9C251B23-8A97-146A-B607-43DDE3B0DC99}"/>
              </a:ext>
            </a:extLst>
          </p:cNvPr>
          <p:cNvPicPr>
            <a:picLocks noGrp="1" noChangeAspect="1"/>
          </p:cNvPicPr>
          <p:nvPr>
            <p:ph sz="half" idx="1"/>
          </p:nvPr>
        </p:nvPicPr>
        <p:blipFill>
          <a:blip r:embed="rId2"/>
          <a:stretch>
            <a:fillRect/>
          </a:stretch>
        </p:blipFill>
        <p:spPr>
          <a:xfrm>
            <a:off x="838200" y="2889431"/>
            <a:ext cx="5181600" cy="2223725"/>
          </a:xfrm>
          <a:prstGeom prst="rect">
            <a:avLst/>
          </a:prstGeom>
        </p:spPr>
      </p:pic>
      <p:pic>
        <p:nvPicPr>
          <p:cNvPr id="8" name="Content Placeholder 7">
            <a:extLst>
              <a:ext uri="{FF2B5EF4-FFF2-40B4-BE49-F238E27FC236}">
                <a16:creationId xmlns:a16="http://schemas.microsoft.com/office/drawing/2014/main" id="{2003B164-28AD-73FE-C827-0181541CEAEE}"/>
              </a:ext>
            </a:extLst>
          </p:cNvPr>
          <p:cNvPicPr>
            <a:picLocks noGrp="1" noChangeAspect="1"/>
          </p:cNvPicPr>
          <p:nvPr>
            <p:ph sz="half" idx="2"/>
          </p:nvPr>
        </p:nvPicPr>
        <p:blipFill>
          <a:blip r:embed="rId3"/>
          <a:stretch>
            <a:fillRect/>
          </a:stretch>
        </p:blipFill>
        <p:spPr>
          <a:xfrm>
            <a:off x="7219948" y="348320"/>
            <a:ext cx="4133852" cy="5828643"/>
          </a:xfrm>
          <a:prstGeom prst="rect">
            <a:avLst/>
          </a:prstGeom>
        </p:spPr>
      </p:pic>
    </p:spTree>
    <p:extLst>
      <p:ext uri="{BB962C8B-B14F-4D97-AF65-F5344CB8AC3E}">
        <p14:creationId xmlns:p14="http://schemas.microsoft.com/office/powerpoint/2010/main" val="285066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222C-E1BF-D4AF-1021-8D2E2D6DBC81}"/>
              </a:ext>
            </a:extLst>
          </p:cNvPr>
          <p:cNvSpPr>
            <a:spLocks noGrp="1"/>
          </p:cNvSpPr>
          <p:nvPr>
            <p:ph type="title"/>
          </p:nvPr>
        </p:nvSpPr>
        <p:spPr/>
        <p:txBody>
          <a:bodyPr/>
          <a:lstStyle/>
          <a:p>
            <a:r>
              <a:rPr lang="en-US" b="1" dirty="0"/>
              <a:t>Access Modifier</a:t>
            </a:r>
            <a:endParaRPr lang="en-US" dirty="0"/>
          </a:p>
        </p:txBody>
      </p:sp>
      <p:pic>
        <p:nvPicPr>
          <p:cNvPr id="4" name="Content Placeholder 3">
            <a:extLst>
              <a:ext uri="{FF2B5EF4-FFF2-40B4-BE49-F238E27FC236}">
                <a16:creationId xmlns:a16="http://schemas.microsoft.com/office/drawing/2014/main" id="{D95A7000-56AA-FA31-88C1-A6E04C7B0682}"/>
              </a:ext>
            </a:extLst>
          </p:cNvPr>
          <p:cNvPicPr>
            <a:picLocks noGrp="1" noChangeAspect="1"/>
          </p:cNvPicPr>
          <p:nvPr>
            <p:ph idx="1"/>
          </p:nvPr>
        </p:nvPicPr>
        <p:blipFill>
          <a:blip r:embed="rId2"/>
          <a:stretch>
            <a:fillRect/>
          </a:stretch>
        </p:blipFill>
        <p:spPr>
          <a:xfrm>
            <a:off x="1130300" y="2540794"/>
            <a:ext cx="9931400" cy="2921000"/>
          </a:xfrm>
          <a:prstGeom prst="rect">
            <a:avLst/>
          </a:prstGeom>
        </p:spPr>
      </p:pic>
    </p:spTree>
    <p:extLst>
      <p:ext uri="{BB962C8B-B14F-4D97-AF65-F5344CB8AC3E}">
        <p14:creationId xmlns:p14="http://schemas.microsoft.com/office/powerpoint/2010/main" val="3766733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DECLARATION TYPES</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820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4AF3-7DA5-966C-6167-20AD06A51591}"/>
              </a:ext>
            </a:extLst>
          </p:cNvPr>
          <p:cNvSpPr>
            <a:spLocks noGrp="1"/>
          </p:cNvSpPr>
          <p:nvPr>
            <p:ph type="title"/>
          </p:nvPr>
        </p:nvSpPr>
        <p:spPr/>
        <p:txBody>
          <a:bodyPr/>
          <a:lstStyle/>
          <a:p>
            <a:r>
              <a:rPr lang="en-US" b="1" dirty="0"/>
              <a:t>Declaration  Types</a:t>
            </a:r>
          </a:p>
        </p:txBody>
      </p:sp>
      <p:sp>
        <p:nvSpPr>
          <p:cNvPr id="3" name="Content Placeholder 2">
            <a:extLst>
              <a:ext uri="{FF2B5EF4-FFF2-40B4-BE49-F238E27FC236}">
                <a16:creationId xmlns:a16="http://schemas.microsoft.com/office/drawing/2014/main" id="{6663EC97-8BF2-000D-A5D0-97B1214DBB8E}"/>
              </a:ext>
            </a:extLst>
          </p:cNvPr>
          <p:cNvSpPr>
            <a:spLocks noGrp="1"/>
          </p:cNvSpPr>
          <p:nvPr>
            <p:ph idx="1"/>
          </p:nvPr>
        </p:nvSpPr>
        <p:spPr/>
        <p:txBody>
          <a:bodyPr/>
          <a:lstStyle/>
          <a:p>
            <a:r>
              <a:rPr lang="en-US" dirty="0"/>
              <a:t>Struct</a:t>
            </a:r>
          </a:p>
          <a:p>
            <a:r>
              <a:rPr lang="en-US" dirty="0"/>
              <a:t>Interface</a:t>
            </a:r>
          </a:p>
        </p:txBody>
      </p:sp>
    </p:spTree>
    <p:extLst>
      <p:ext uri="{BB962C8B-B14F-4D97-AF65-F5344CB8AC3E}">
        <p14:creationId xmlns:p14="http://schemas.microsoft.com/office/powerpoint/2010/main" val="1885391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3DF0-63D2-50ED-4B91-A0215EA9B613}"/>
              </a:ext>
            </a:extLst>
          </p:cNvPr>
          <p:cNvSpPr>
            <a:spLocks noGrp="1"/>
          </p:cNvSpPr>
          <p:nvPr>
            <p:ph type="title"/>
          </p:nvPr>
        </p:nvSpPr>
        <p:spPr/>
        <p:txBody>
          <a:bodyPr/>
          <a:lstStyle/>
          <a:p>
            <a:r>
              <a:rPr lang="en-US" b="1" dirty="0"/>
              <a:t>Struct</a:t>
            </a:r>
          </a:p>
        </p:txBody>
      </p:sp>
      <p:pic>
        <p:nvPicPr>
          <p:cNvPr id="4" name="Content Placeholder 3">
            <a:extLst>
              <a:ext uri="{FF2B5EF4-FFF2-40B4-BE49-F238E27FC236}">
                <a16:creationId xmlns:a16="http://schemas.microsoft.com/office/drawing/2014/main" id="{C50748EA-C8F2-2F13-2835-740A70593217}"/>
              </a:ext>
            </a:extLst>
          </p:cNvPr>
          <p:cNvPicPr>
            <a:picLocks noGrp="1" noChangeAspect="1"/>
          </p:cNvPicPr>
          <p:nvPr>
            <p:ph idx="1"/>
          </p:nvPr>
        </p:nvPicPr>
        <p:blipFill>
          <a:blip r:embed="rId3"/>
          <a:stretch>
            <a:fillRect/>
          </a:stretch>
        </p:blipFill>
        <p:spPr>
          <a:xfrm>
            <a:off x="4161023" y="1825625"/>
            <a:ext cx="3869953" cy="4351338"/>
          </a:xfrm>
          <a:prstGeom prst="rect">
            <a:avLst/>
          </a:prstGeom>
        </p:spPr>
      </p:pic>
    </p:spTree>
    <p:extLst>
      <p:ext uri="{BB962C8B-B14F-4D97-AF65-F5344CB8AC3E}">
        <p14:creationId xmlns:p14="http://schemas.microsoft.com/office/powerpoint/2010/main" val="3204193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A1F3-04DE-6F06-7ACE-EF393C4E556A}"/>
              </a:ext>
            </a:extLst>
          </p:cNvPr>
          <p:cNvSpPr>
            <a:spLocks noGrp="1"/>
          </p:cNvSpPr>
          <p:nvPr>
            <p:ph type="title"/>
          </p:nvPr>
        </p:nvSpPr>
        <p:spPr/>
        <p:txBody>
          <a:bodyPr/>
          <a:lstStyle/>
          <a:p>
            <a:r>
              <a:rPr lang="en-US" b="1" dirty="0"/>
              <a:t>Struct</a:t>
            </a:r>
            <a:endParaRPr lang="en-US" dirty="0"/>
          </a:p>
        </p:txBody>
      </p:sp>
      <p:pic>
        <p:nvPicPr>
          <p:cNvPr id="4" name="Content Placeholder 3">
            <a:extLst>
              <a:ext uri="{FF2B5EF4-FFF2-40B4-BE49-F238E27FC236}">
                <a16:creationId xmlns:a16="http://schemas.microsoft.com/office/drawing/2014/main" id="{8CCAF1A3-FA55-92A9-D831-7BFC1F6B1B39}"/>
              </a:ext>
            </a:extLst>
          </p:cNvPr>
          <p:cNvPicPr>
            <a:picLocks noGrp="1" noChangeAspect="1"/>
          </p:cNvPicPr>
          <p:nvPr>
            <p:ph idx="1"/>
          </p:nvPr>
        </p:nvPicPr>
        <p:blipFill>
          <a:blip r:embed="rId2"/>
          <a:stretch>
            <a:fillRect/>
          </a:stretch>
        </p:blipFill>
        <p:spPr>
          <a:xfrm>
            <a:off x="971550" y="2540794"/>
            <a:ext cx="10248900" cy="2921000"/>
          </a:xfrm>
          <a:prstGeom prst="rect">
            <a:avLst/>
          </a:prstGeom>
        </p:spPr>
      </p:pic>
    </p:spTree>
    <p:extLst>
      <p:ext uri="{BB962C8B-B14F-4D97-AF65-F5344CB8AC3E}">
        <p14:creationId xmlns:p14="http://schemas.microsoft.com/office/powerpoint/2010/main" val="3223432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7C3E-5F5F-D532-B508-F8E2A63E6300}"/>
              </a:ext>
            </a:extLst>
          </p:cNvPr>
          <p:cNvSpPr>
            <a:spLocks noGrp="1"/>
          </p:cNvSpPr>
          <p:nvPr>
            <p:ph type="title"/>
          </p:nvPr>
        </p:nvSpPr>
        <p:spPr/>
        <p:txBody>
          <a:bodyPr/>
          <a:lstStyle/>
          <a:p>
            <a:r>
              <a:rPr lang="en-US" b="1" dirty="0"/>
              <a:t>Interface</a:t>
            </a:r>
          </a:p>
        </p:txBody>
      </p:sp>
      <p:sp>
        <p:nvSpPr>
          <p:cNvPr id="3" name="Content Placeholder 2">
            <a:extLst>
              <a:ext uri="{FF2B5EF4-FFF2-40B4-BE49-F238E27FC236}">
                <a16:creationId xmlns:a16="http://schemas.microsoft.com/office/drawing/2014/main" id="{17D437E3-74C8-A81F-D3F8-22FB01801952}"/>
              </a:ext>
            </a:extLst>
          </p:cNvPr>
          <p:cNvSpPr>
            <a:spLocks noGrp="1"/>
          </p:cNvSpPr>
          <p:nvPr>
            <p:ph idx="1"/>
          </p:nvPr>
        </p:nvSpPr>
        <p:spPr/>
        <p:txBody>
          <a:bodyPr/>
          <a:lstStyle/>
          <a:p>
            <a:r>
              <a:rPr lang="en-US" dirty="0"/>
              <a:t>Interface </a:t>
            </a:r>
            <a:r>
              <a:rPr lang="en-US" dirty="0" err="1"/>
              <a:t>adalah</a:t>
            </a:r>
            <a:r>
              <a:rPr lang="en-US" dirty="0"/>
              <a:t> </a:t>
            </a:r>
            <a:r>
              <a:rPr lang="en-US" dirty="0" err="1"/>
              <a:t>tipe</a:t>
            </a:r>
            <a:r>
              <a:rPr lang="en-US" dirty="0"/>
              <a:t> data Abstract, </a:t>
            </a:r>
            <a:r>
              <a:rPr lang="en-US" dirty="0" err="1"/>
              <a:t>dia</a:t>
            </a:r>
            <a:r>
              <a:rPr lang="en-US" dirty="0"/>
              <a:t> </a:t>
            </a:r>
            <a:r>
              <a:rPr lang="en-US" dirty="0" err="1"/>
              <a:t>tidak</a:t>
            </a:r>
            <a:r>
              <a:rPr lang="en-US" dirty="0"/>
              <a:t> </a:t>
            </a:r>
            <a:r>
              <a:rPr lang="en-US" dirty="0" err="1"/>
              <a:t>memiliki</a:t>
            </a:r>
            <a:r>
              <a:rPr lang="en-US" dirty="0"/>
              <a:t> </a:t>
            </a:r>
            <a:r>
              <a:rPr lang="en-US" dirty="0" err="1"/>
              <a:t>implementasi</a:t>
            </a:r>
            <a:r>
              <a:rPr lang="en-US" dirty="0"/>
              <a:t> </a:t>
            </a:r>
            <a:r>
              <a:rPr lang="en-US" dirty="0" err="1"/>
              <a:t>langsung</a:t>
            </a:r>
            <a:r>
              <a:rPr lang="en-US" dirty="0"/>
              <a:t>.</a:t>
            </a:r>
          </a:p>
          <a:p>
            <a:r>
              <a:rPr lang="en-US" dirty="0" err="1"/>
              <a:t>Sebuah</a:t>
            </a:r>
            <a:r>
              <a:rPr lang="en-US" dirty="0"/>
              <a:t> interface </a:t>
            </a:r>
            <a:r>
              <a:rPr lang="en-US" dirty="0" err="1"/>
              <a:t>berisikan</a:t>
            </a:r>
            <a:r>
              <a:rPr lang="en-US" dirty="0"/>
              <a:t> </a:t>
            </a:r>
            <a:r>
              <a:rPr lang="en-US" dirty="0" err="1"/>
              <a:t>definisi-definisi</a:t>
            </a:r>
            <a:r>
              <a:rPr lang="en-US" dirty="0"/>
              <a:t> method.</a:t>
            </a:r>
          </a:p>
          <a:p>
            <a:r>
              <a:rPr lang="en-US" dirty="0" err="1"/>
              <a:t>Biasanya</a:t>
            </a:r>
            <a:r>
              <a:rPr lang="en-US" dirty="0"/>
              <a:t> interface </a:t>
            </a:r>
            <a:r>
              <a:rPr lang="en-US" dirty="0" err="1"/>
              <a:t>digunakan</a:t>
            </a:r>
            <a:r>
              <a:rPr lang="en-US" dirty="0"/>
              <a:t> </a:t>
            </a:r>
            <a:r>
              <a:rPr lang="en-US" dirty="0" err="1"/>
              <a:t>sebagai</a:t>
            </a:r>
            <a:r>
              <a:rPr lang="en-US" dirty="0"/>
              <a:t> </a:t>
            </a:r>
            <a:r>
              <a:rPr lang="en-US" dirty="0" err="1"/>
              <a:t>kontrak</a:t>
            </a:r>
            <a:r>
              <a:rPr lang="en-US" dirty="0"/>
              <a:t>.</a:t>
            </a:r>
          </a:p>
        </p:txBody>
      </p:sp>
    </p:spTree>
    <p:extLst>
      <p:ext uri="{BB962C8B-B14F-4D97-AF65-F5344CB8AC3E}">
        <p14:creationId xmlns:p14="http://schemas.microsoft.com/office/powerpoint/2010/main" val="3264363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kern="1200" dirty="0">
                <a:solidFill>
                  <a:schemeClr val="tx1"/>
                </a:solidFill>
                <a:latin typeface="+mj-lt"/>
                <a:ea typeface="+mj-ea"/>
                <a:cs typeface="+mj-cs"/>
              </a:rPr>
              <a:t>METHOD</a:t>
            </a: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8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7000-30C5-3C52-B05A-ED4C67D20161}"/>
              </a:ext>
            </a:extLst>
          </p:cNvPr>
          <p:cNvSpPr>
            <a:spLocks noGrp="1"/>
          </p:cNvSpPr>
          <p:nvPr>
            <p:ph type="title"/>
          </p:nvPr>
        </p:nvSpPr>
        <p:spPr/>
        <p:txBody>
          <a:bodyPr/>
          <a:lstStyle/>
          <a:p>
            <a:r>
              <a:rPr lang="en-US" b="1" dirty="0"/>
              <a:t>Arithmetic Operators</a:t>
            </a:r>
            <a:endParaRPr lang="en-US" dirty="0"/>
          </a:p>
        </p:txBody>
      </p:sp>
      <p:pic>
        <p:nvPicPr>
          <p:cNvPr id="7" name="Content Placeholder 6">
            <a:extLst>
              <a:ext uri="{FF2B5EF4-FFF2-40B4-BE49-F238E27FC236}">
                <a16:creationId xmlns:a16="http://schemas.microsoft.com/office/drawing/2014/main" id="{651C9C8C-DF68-43FD-28D7-CF8EA08F80B8}"/>
              </a:ext>
            </a:extLst>
          </p:cNvPr>
          <p:cNvPicPr>
            <a:picLocks noGrp="1" noChangeAspect="1"/>
          </p:cNvPicPr>
          <p:nvPr>
            <p:ph idx="1"/>
          </p:nvPr>
        </p:nvPicPr>
        <p:blipFill>
          <a:blip r:embed="rId2"/>
          <a:stretch>
            <a:fillRect/>
          </a:stretch>
        </p:blipFill>
        <p:spPr>
          <a:xfrm>
            <a:off x="3651250" y="2007394"/>
            <a:ext cx="4889500" cy="3987800"/>
          </a:xfrm>
          <a:prstGeom prst="rect">
            <a:avLst/>
          </a:prstGeom>
        </p:spPr>
      </p:pic>
    </p:spTree>
    <p:extLst>
      <p:ext uri="{BB962C8B-B14F-4D97-AF65-F5344CB8AC3E}">
        <p14:creationId xmlns:p14="http://schemas.microsoft.com/office/powerpoint/2010/main" val="1133611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5496-ABE4-5725-E495-234AC75AFDE4}"/>
              </a:ext>
            </a:extLst>
          </p:cNvPr>
          <p:cNvSpPr>
            <a:spLocks noGrp="1"/>
          </p:cNvSpPr>
          <p:nvPr>
            <p:ph type="title"/>
          </p:nvPr>
        </p:nvSpPr>
        <p:spPr/>
        <p:txBody>
          <a:bodyPr/>
          <a:lstStyle/>
          <a:p>
            <a:r>
              <a:rPr lang="en-US" b="1" dirty="0"/>
              <a:t>Method</a:t>
            </a:r>
          </a:p>
        </p:txBody>
      </p:sp>
      <p:pic>
        <p:nvPicPr>
          <p:cNvPr id="4" name="Content Placeholder 3">
            <a:extLst>
              <a:ext uri="{FF2B5EF4-FFF2-40B4-BE49-F238E27FC236}">
                <a16:creationId xmlns:a16="http://schemas.microsoft.com/office/drawing/2014/main" id="{6C731840-DF16-0640-ACE5-A2AFEABEA07F}"/>
              </a:ext>
            </a:extLst>
          </p:cNvPr>
          <p:cNvPicPr>
            <a:picLocks noGrp="1" noChangeAspect="1"/>
          </p:cNvPicPr>
          <p:nvPr>
            <p:ph idx="1"/>
          </p:nvPr>
        </p:nvPicPr>
        <p:blipFill>
          <a:blip r:embed="rId2"/>
          <a:stretch>
            <a:fillRect/>
          </a:stretch>
        </p:blipFill>
        <p:spPr>
          <a:xfrm>
            <a:off x="4454638" y="1825625"/>
            <a:ext cx="3282723" cy="4351338"/>
          </a:xfrm>
          <a:prstGeom prst="rect">
            <a:avLst/>
          </a:prstGeom>
        </p:spPr>
      </p:pic>
    </p:spTree>
    <p:extLst>
      <p:ext uri="{BB962C8B-B14F-4D97-AF65-F5344CB8AC3E}">
        <p14:creationId xmlns:p14="http://schemas.microsoft.com/office/powerpoint/2010/main" val="1138892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CB93-37CE-6318-B722-B290440FB38E}"/>
              </a:ext>
            </a:extLst>
          </p:cNvPr>
          <p:cNvSpPr>
            <a:spLocks noGrp="1"/>
          </p:cNvSpPr>
          <p:nvPr>
            <p:ph type="title"/>
          </p:nvPr>
        </p:nvSpPr>
        <p:spPr/>
        <p:txBody>
          <a:bodyPr/>
          <a:lstStyle/>
          <a:p>
            <a:r>
              <a:rPr lang="en-US" b="1" dirty="0"/>
              <a:t>Method</a:t>
            </a:r>
            <a:endParaRPr lang="en-US" dirty="0"/>
          </a:p>
        </p:txBody>
      </p:sp>
      <p:pic>
        <p:nvPicPr>
          <p:cNvPr id="4" name="Content Placeholder 3">
            <a:extLst>
              <a:ext uri="{FF2B5EF4-FFF2-40B4-BE49-F238E27FC236}">
                <a16:creationId xmlns:a16="http://schemas.microsoft.com/office/drawing/2014/main" id="{52FA472A-078B-3784-7F8F-D97BD70A318A}"/>
              </a:ext>
            </a:extLst>
          </p:cNvPr>
          <p:cNvPicPr>
            <a:picLocks noGrp="1" noChangeAspect="1"/>
          </p:cNvPicPr>
          <p:nvPr>
            <p:ph idx="1"/>
          </p:nvPr>
        </p:nvPicPr>
        <p:blipFill>
          <a:blip r:embed="rId2"/>
          <a:stretch>
            <a:fillRect/>
          </a:stretch>
        </p:blipFill>
        <p:spPr>
          <a:xfrm>
            <a:off x="971550" y="2540794"/>
            <a:ext cx="10248900" cy="2921000"/>
          </a:xfrm>
          <a:prstGeom prst="rect">
            <a:avLst/>
          </a:prstGeom>
        </p:spPr>
      </p:pic>
    </p:spTree>
    <p:extLst>
      <p:ext uri="{BB962C8B-B14F-4D97-AF65-F5344CB8AC3E}">
        <p14:creationId xmlns:p14="http://schemas.microsoft.com/office/powerpoint/2010/main" val="2207540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C04C0-CB1E-5953-33FF-1C4405A97F9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b="1" dirty="0"/>
              <a:t>POINTER</a:t>
            </a:r>
            <a:endParaRPr lang="en-US" sz="8000" b="1"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35C5614F-60C2-991A-D721-1220FD34BED0}"/>
              </a:ext>
            </a:extLst>
          </p:cNvPr>
          <p:cNvSpPr>
            <a:spLocks noGrp="1"/>
          </p:cNvSpPr>
          <p:nvPr>
            <p:ph type="body" idx="1"/>
          </p:nvPr>
        </p:nvSpPr>
        <p:spPr>
          <a:xfrm>
            <a:off x="7400924" y="4619624"/>
            <a:ext cx="3946779" cy="1038225"/>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3204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Pointer</a:t>
            </a:r>
            <a:endParaRPr lang="en-US" sz="3200" kern="1200" dirty="0">
              <a:solidFill>
                <a:schemeClr val="bg1"/>
              </a:solidFill>
              <a:latin typeface="+mj-lt"/>
              <a:ea typeface="+mj-ea"/>
              <a:cs typeface="+mj-cs"/>
            </a:endParaRPr>
          </a:p>
        </p:txBody>
      </p:sp>
      <p:pic>
        <p:nvPicPr>
          <p:cNvPr id="5" name="Content Placeholder 3">
            <a:extLst>
              <a:ext uri="{FF2B5EF4-FFF2-40B4-BE49-F238E27FC236}">
                <a16:creationId xmlns:a16="http://schemas.microsoft.com/office/drawing/2014/main" id="{F2D4F3C6-EAFF-F397-9460-B7D3706221E1}"/>
              </a:ext>
            </a:extLst>
          </p:cNvPr>
          <p:cNvPicPr>
            <a:picLocks noGrp="1" noChangeAspect="1"/>
          </p:cNvPicPr>
          <p:nvPr>
            <p:ph idx="1"/>
          </p:nvPr>
        </p:nvPicPr>
        <p:blipFill>
          <a:blip r:embed="rId3"/>
          <a:stretch>
            <a:fillRect/>
          </a:stretch>
        </p:blipFill>
        <p:spPr>
          <a:xfrm>
            <a:off x="3004757" y="1825625"/>
            <a:ext cx="6182486" cy="4351338"/>
          </a:xfrm>
          <a:prstGeom prst="rect">
            <a:avLst/>
          </a:prstGeom>
        </p:spPr>
      </p:pic>
    </p:spTree>
    <p:extLst>
      <p:ext uri="{BB962C8B-B14F-4D97-AF65-F5344CB8AC3E}">
        <p14:creationId xmlns:p14="http://schemas.microsoft.com/office/powerpoint/2010/main" val="3568017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Pointer</a:t>
            </a: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7B2923BC-661F-0E1C-6A8B-D5646CDF81C1}"/>
              </a:ext>
            </a:extLst>
          </p:cNvPr>
          <p:cNvPicPr>
            <a:picLocks noGrp="1" noChangeAspect="1"/>
          </p:cNvPicPr>
          <p:nvPr>
            <p:ph idx="1"/>
          </p:nvPr>
        </p:nvPicPr>
        <p:blipFill>
          <a:blip r:embed="rId2"/>
          <a:stretch>
            <a:fillRect/>
          </a:stretch>
        </p:blipFill>
        <p:spPr>
          <a:xfrm>
            <a:off x="1403350" y="2407444"/>
            <a:ext cx="9385300" cy="3187700"/>
          </a:xfrm>
          <a:prstGeom prst="rect">
            <a:avLst/>
          </a:prstGeom>
        </p:spPr>
      </p:pic>
    </p:spTree>
    <p:extLst>
      <p:ext uri="{BB962C8B-B14F-4D97-AF65-F5344CB8AC3E}">
        <p14:creationId xmlns:p14="http://schemas.microsoft.com/office/powerpoint/2010/main" val="3373090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8A05-CA0A-4E04-3D26-33EAE22CC2E1}"/>
              </a:ext>
            </a:extLst>
          </p:cNvPr>
          <p:cNvSpPr>
            <a:spLocks noGrp="1"/>
          </p:cNvSpPr>
          <p:nvPr>
            <p:ph type="title"/>
          </p:nvPr>
        </p:nvSpPr>
        <p:spPr/>
        <p:txBody>
          <a:bodyPr/>
          <a:lstStyle/>
          <a:p>
            <a:r>
              <a:rPr lang="en-US" dirty="0"/>
              <a:t>Pointer</a:t>
            </a:r>
          </a:p>
        </p:txBody>
      </p:sp>
      <p:pic>
        <p:nvPicPr>
          <p:cNvPr id="4" name="Content Placeholder 3">
            <a:extLst>
              <a:ext uri="{FF2B5EF4-FFF2-40B4-BE49-F238E27FC236}">
                <a16:creationId xmlns:a16="http://schemas.microsoft.com/office/drawing/2014/main" id="{710AFD10-D727-9463-9636-740BFCA3A725}"/>
              </a:ext>
            </a:extLst>
          </p:cNvPr>
          <p:cNvPicPr>
            <a:picLocks noGrp="1" noChangeAspect="1"/>
          </p:cNvPicPr>
          <p:nvPr>
            <p:ph idx="1"/>
          </p:nvPr>
        </p:nvPicPr>
        <p:blipFill>
          <a:blip r:embed="rId3"/>
          <a:stretch>
            <a:fillRect/>
          </a:stretch>
        </p:blipFill>
        <p:spPr>
          <a:xfrm>
            <a:off x="4260850" y="2242344"/>
            <a:ext cx="3670300" cy="3517900"/>
          </a:xfrm>
          <a:prstGeom prst="rect">
            <a:avLst/>
          </a:prstGeom>
        </p:spPr>
      </p:pic>
    </p:spTree>
    <p:extLst>
      <p:ext uri="{BB962C8B-B14F-4D97-AF65-F5344CB8AC3E}">
        <p14:creationId xmlns:p14="http://schemas.microsoft.com/office/powerpoint/2010/main" val="2557991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39E8-DECD-78D5-16EC-302A7B50923F}"/>
              </a:ext>
            </a:extLst>
          </p:cNvPr>
          <p:cNvSpPr>
            <a:spLocks noGrp="1"/>
          </p:cNvSpPr>
          <p:nvPr>
            <p:ph type="title"/>
          </p:nvPr>
        </p:nvSpPr>
        <p:spPr/>
        <p:txBody>
          <a:bodyPr/>
          <a:lstStyle/>
          <a:p>
            <a:r>
              <a:rPr lang="en-US" dirty="0"/>
              <a:t>Operator Pointer</a:t>
            </a:r>
          </a:p>
        </p:txBody>
      </p:sp>
      <p:sp>
        <p:nvSpPr>
          <p:cNvPr id="3" name="Content Placeholder 2">
            <a:extLst>
              <a:ext uri="{FF2B5EF4-FFF2-40B4-BE49-F238E27FC236}">
                <a16:creationId xmlns:a16="http://schemas.microsoft.com/office/drawing/2014/main" id="{A399942A-359F-0D94-DDDE-E16145E11AED}"/>
              </a:ext>
            </a:extLst>
          </p:cNvPr>
          <p:cNvSpPr>
            <a:spLocks noGrp="1"/>
          </p:cNvSpPr>
          <p:nvPr>
            <p:ph idx="1"/>
          </p:nvPr>
        </p:nvSpPr>
        <p:spPr/>
        <p:txBody>
          <a:bodyPr/>
          <a:lstStyle/>
          <a:p>
            <a:r>
              <a:rPr lang="en-US" dirty="0"/>
              <a:t>Ampersand (&amp;)</a:t>
            </a:r>
          </a:p>
          <a:p>
            <a:r>
              <a:rPr lang="en-US" dirty="0"/>
              <a:t>Asterisk (*)</a:t>
            </a:r>
          </a:p>
        </p:txBody>
      </p:sp>
    </p:spTree>
    <p:extLst>
      <p:ext uri="{BB962C8B-B14F-4D97-AF65-F5344CB8AC3E}">
        <p14:creationId xmlns:p14="http://schemas.microsoft.com/office/powerpoint/2010/main" val="3244911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Pointer Operator Ampersand (&amp;)</a:t>
            </a: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4C18FF38-15B3-2F86-FE7A-3948C60E6EA5}"/>
              </a:ext>
            </a:extLst>
          </p:cNvPr>
          <p:cNvPicPr>
            <a:picLocks noGrp="1" noChangeAspect="1"/>
          </p:cNvPicPr>
          <p:nvPr>
            <p:ph idx="1"/>
          </p:nvPr>
        </p:nvPicPr>
        <p:blipFill>
          <a:blip r:embed="rId3"/>
          <a:stretch>
            <a:fillRect/>
          </a:stretch>
        </p:blipFill>
        <p:spPr>
          <a:xfrm>
            <a:off x="1987550" y="1874044"/>
            <a:ext cx="8216900" cy="4254500"/>
          </a:xfrm>
          <a:prstGeom prst="rect">
            <a:avLst/>
          </a:prstGeom>
        </p:spPr>
      </p:pic>
    </p:spTree>
    <p:extLst>
      <p:ext uri="{BB962C8B-B14F-4D97-AF65-F5344CB8AC3E}">
        <p14:creationId xmlns:p14="http://schemas.microsoft.com/office/powerpoint/2010/main" val="6075350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Pointer Operator Ampersand (&amp;)</a:t>
            </a:r>
            <a:endParaRPr lang="en-US" sz="32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BD05AD2A-B1DA-BD44-EB72-D610DCA89FF4}"/>
              </a:ext>
            </a:extLst>
          </p:cNvPr>
          <p:cNvPicPr>
            <a:picLocks noGrp="1" noChangeAspect="1"/>
          </p:cNvPicPr>
          <p:nvPr>
            <p:ph idx="1"/>
          </p:nvPr>
        </p:nvPicPr>
        <p:blipFill>
          <a:blip r:embed="rId3"/>
          <a:stretch>
            <a:fillRect/>
          </a:stretch>
        </p:blipFill>
        <p:spPr>
          <a:xfrm>
            <a:off x="1403350" y="2407444"/>
            <a:ext cx="9385300" cy="3187700"/>
          </a:xfrm>
          <a:prstGeom prst="rect">
            <a:avLst/>
          </a:prstGeom>
        </p:spPr>
      </p:pic>
    </p:spTree>
    <p:extLst>
      <p:ext uri="{BB962C8B-B14F-4D97-AF65-F5344CB8AC3E}">
        <p14:creationId xmlns:p14="http://schemas.microsoft.com/office/powerpoint/2010/main" val="14878588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69E07-8C6E-FEDB-79E3-01C2C1FED7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Pointer Operator Asterisk (*)</a:t>
            </a: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4044E69B-E9E5-FE14-7CBD-94B2AFF0A79F}"/>
              </a:ext>
            </a:extLst>
          </p:cNvPr>
          <p:cNvPicPr>
            <a:picLocks noGrp="1" noChangeAspect="1"/>
          </p:cNvPicPr>
          <p:nvPr>
            <p:ph idx="1"/>
          </p:nvPr>
        </p:nvPicPr>
        <p:blipFill>
          <a:blip r:embed="rId3"/>
          <a:stretch>
            <a:fillRect/>
          </a:stretch>
        </p:blipFill>
        <p:spPr>
          <a:xfrm>
            <a:off x="1987550" y="1874044"/>
            <a:ext cx="8216900" cy="4254500"/>
          </a:xfrm>
          <a:prstGeom prst="rect">
            <a:avLst/>
          </a:prstGeom>
        </p:spPr>
      </p:pic>
    </p:spTree>
    <p:extLst>
      <p:ext uri="{BB962C8B-B14F-4D97-AF65-F5344CB8AC3E}">
        <p14:creationId xmlns:p14="http://schemas.microsoft.com/office/powerpoint/2010/main" val="18369611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5077</TotalTime>
  <Words>1239</Words>
  <Application>Microsoft Macintosh PowerPoint</Application>
  <PresentationFormat>Widescreen</PresentationFormat>
  <Paragraphs>320</Paragraphs>
  <Slides>106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Calibri Light</vt:lpstr>
      <vt:lpstr>Menlo</vt:lpstr>
      <vt:lpstr>Office Theme</vt:lpstr>
      <vt:lpstr>GOLANG BASIC</vt:lpstr>
      <vt:lpstr>Outline</vt:lpstr>
      <vt:lpstr>FLOW CONTROL</vt:lpstr>
      <vt:lpstr>Flow Control</vt:lpstr>
      <vt:lpstr>Example Flow Control</vt:lpstr>
      <vt:lpstr>Flow Control</vt:lpstr>
      <vt:lpstr>Operators</vt:lpstr>
      <vt:lpstr>Arithmetic Operators</vt:lpstr>
      <vt:lpstr>Arithmetic Operators</vt:lpstr>
      <vt:lpstr>Arithmetic Operators</vt:lpstr>
      <vt:lpstr>Augmented Assignments</vt:lpstr>
      <vt:lpstr>Augmented Assignments</vt:lpstr>
      <vt:lpstr>Augmented Assignments</vt:lpstr>
      <vt:lpstr>Unary Operators</vt:lpstr>
      <vt:lpstr>Unary Operators</vt:lpstr>
      <vt:lpstr>Unary Operators</vt:lpstr>
      <vt:lpstr>Comparison Operators</vt:lpstr>
      <vt:lpstr>Comparison Operators</vt:lpstr>
      <vt:lpstr>Comparison Operators</vt:lpstr>
      <vt:lpstr>Logical Operators</vt:lpstr>
      <vt:lpstr>Logical Operators</vt:lpstr>
      <vt:lpstr>Logical Operators</vt:lpstr>
      <vt:lpstr>Conditional Statements</vt:lpstr>
      <vt:lpstr>If Expression</vt:lpstr>
      <vt:lpstr>If Expression</vt:lpstr>
      <vt:lpstr>If Expression</vt:lpstr>
      <vt:lpstr>Switch Expression</vt:lpstr>
      <vt:lpstr>Switch Expression</vt:lpstr>
      <vt:lpstr>Switch Expression</vt:lpstr>
      <vt:lpstr>Switch Expression</vt:lpstr>
      <vt:lpstr>Switch Expression</vt:lpstr>
      <vt:lpstr>Switch Expression</vt:lpstr>
      <vt:lpstr>Switch Expression</vt:lpstr>
      <vt:lpstr>Loop Statements</vt:lpstr>
      <vt:lpstr>For Expression</vt:lpstr>
      <vt:lpstr>For Expression</vt:lpstr>
      <vt:lpstr>For Expression</vt:lpstr>
      <vt:lpstr>For with Break Expression</vt:lpstr>
      <vt:lpstr>For with Break Expression</vt:lpstr>
      <vt:lpstr>For with Continue Expression</vt:lpstr>
      <vt:lpstr>For with Continue Expression</vt:lpstr>
      <vt:lpstr>For with Range Expression</vt:lpstr>
      <vt:lpstr>For with Range Expression</vt:lpstr>
      <vt:lpstr>COLLECTION TYPES</vt:lpstr>
      <vt:lpstr>Collection Types</vt:lpstr>
      <vt:lpstr>Array</vt:lpstr>
      <vt:lpstr>Array</vt:lpstr>
      <vt:lpstr>Array</vt:lpstr>
      <vt:lpstr>Array</vt:lpstr>
      <vt:lpstr>Array</vt:lpstr>
      <vt:lpstr>Array</vt:lpstr>
      <vt:lpstr>Slice</vt:lpstr>
      <vt:lpstr>Slice</vt:lpstr>
      <vt:lpstr>Slice</vt:lpstr>
      <vt:lpstr>Slice</vt:lpstr>
      <vt:lpstr>Slice</vt:lpstr>
      <vt:lpstr>Slice</vt:lpstr>
      <vt:lpstr>Slice</vt:lpstr>
      <vt:lpstr>Function Slice</vt:lpstr>
      <vt:lpstr>Array vs Slice</vt:lpstr>
      <vt:lpstr>Map</vt:lpstr>
      <vt:lpstr>Map</vt:lpstr>
      <vt:lpstr>Map</vt:lpstr>
      <vt:lpstr>Function Map</vt:lpstr>
      <vt:lpstr>EMPTY TYPE</vt:lpstr>
      <vt:lpstr>Empty Interface</vt:lpstr>
      <vt:lpstr>Empty Interface</vt:lpstr>
      <vt:lpstr>FUNCTIONS</vt:lpstr>
      <vt:lpstr>Functions</vt:lpstr>
      <vt:lpstr>Functions</vt:lpstr>
      <vt:lpstr>Functions</vt:lpstr>
      <vt:lpstr>Function Parameter</vt:lpstr>
      <vt:lpstr>Function Parameter</vt:lpstr>
      <vt:lpstr>Function Return Value</vt:lpstr>
      <vt:lpstr>Function Return Value</vt:lpstr>
      <vt:lpstr>Function Predefined Value</vt:lpstr>
      <vt:lpstr>Function Predefined Value</vt:lpstr>
      <vt:lpstr>Variadic Function</vt:lpstr>
      <vt:lpstr>Variadic Function</vt:lpstr>
      <vt:lpstr>ACCESS MODIFIER</vt:lpstr>
      <vt:lpstr>Access Modifier</vt:lpstr>
      <vt:lpstr>Access Modifier</vt:lpstr>
      <vt:lpstr>Access Modifier</vt:lpstr>
      <vt:lpstr>DECLARATION TYPES</vt:lpstr>
      <vt:lpstr>Declaration  Types</vt:lpstr>
      <vt:lpstr>Struct</vt:lpstr>
      <vt:lpstr>Struct</vt:lpstr>
      <vt:lpstr>Interface</vt:lpstr>
      <vt:lpstr>METHOD</vt:lpstr>
      <vt:lpstr>Method</vt:lpstr>
      <vt:lpstr>Method</vt:lpstr>
      <vt:lpstr>POINTER</vt:lpstr>
      <vt:lpstr>Pointer</vt:lpstr>
      <vt:lpstr>Pointer</vt:lpstr>
      <vt:lpstr>Pointer</vt:lpstr>
      <vt:lpstr>Operator Pointer</vt:lpstr>
      <vt:lpstr>Pointer Operator Ampersand (&amp;)</vt:lpstr>
      <vt:lpstr>Pointer Operator Ampersand (&amp;)</vt:lpstr>
      <vt:lpstr>Pointer Operator Asterisk (*)</vt:lpstr>
      <vt:lpstr>DEFER, ERROR, PANIC, RECOVER</vt:lpstr>
      <vt:lpstr>Defer</vt:lpstr>
      <vt:lpstr>Defer</vt:lpstr>
      <vt:lpstr>Error &amp; Panic</vt:lpstr>
      <vt:lpstr>Error &amp; Panic</vt:lpstr>
      <vt:lpstr>Recover</vt:lpstr>
      <vt:lpstr>Recover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Ferdian Maulana</dc:creator>
  <cp:lastModifiedBy>Ferdian Maulana</cp:lastModifiedBy>
  <cp:revision>32</cp:revision>
  <dcterms:created xsi:type="dcterms:W3CDTF">2024-01-07T16:29:02Z</dcterms:created>
  <dcterms:modified xsi:type="dcterms:W3CDTF">2024-02-23T03:35:10Z</dcterms:modified>
</cp:coreProperties>
</file>